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64" r:id="rId5"/>
    <p:sldId id="265" r:id="rId6"/>
    <p:sldId id="266" r:id="rId7"/>
    <p:sldId id="259" r:id="rId8"/>
    <p:sldId id="276" r:id="rId9"/>
    <p:sldId id="277" r:id="rId10"/>
    <p:sldId id="278" r:id="rId11"/>
    <p:sldId id="279" r:id="rId12"/>
    <p:sldId id="281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263" r:id="rId21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xandros Koukovinis" initials="AK" lastIdx="1" clrIdx="0">
    <p:extLst>
      <p:ext uri="{19B8F6BF-5375-455C-9EA6-DF929625EA0E}">
        <p15:presenceInfo xmlns:p15="http://schemas.microsoft.com/office/powerpoint/2012/main" userId="844c35341ff39ca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CFB6"/>
    <a:srgbClr val="4A65D8"/>
    <a:srgbClr val="4A63D8"/>
    <a:srgbClr val="686868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3" autoAdjust="0"/>
    <p:restoredTop sz="94694"/>
  </p:normalViewPr>
  <p:slideViewPr>
    <p:cSldViewPr snapToGrid="0">
      <p:cViewPr varScale="1">
        <p:scale>
          <a:sx n="121" d="100"/>
          <a:sy n="121" d="100"/>
        </p:scale>
        <p:origin x="7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280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>
            <a:extLst>
              <a:ext uri="{FF2B5EF4-FFF2-40B4-BE49-F238E27FC236}">
                <a16:creationId xmlns:a16="http://schemas.microsoft.com/office/drawing/2014/main" id="{F1FB17B1-C0CD-4229-A605-24F14CCA199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5131F32E-A8CE-4E6C-9744-FFDCFDA89B8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017232-C2C8-473F-A668-F0E859526085}" type="datetimeFigureOut">
              <a:rPr lang="es-ES" smtClean="0"/>
              <a:t>4/10/22</a:t>
            </a:fld>
            <a:endParaRPr lang="es-ES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FE942D40-BB4A-4945-9DF0-C2EB7C38EE3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75E86FE3-9709-4816-8E11-C304BACBBFB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CB59C9-8EB6-4AA4-A91B-A5EA773E96EA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89683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8310D9-24CD-46CF-97F1-BAC5052DA96E}" type="datetimeFigureOut">
              <a:rPr lang="pt-PT" smtClean="0"/>
              <a:t>04/10/22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3BE56B-C20D-4090-BA94-89E7F614B278}" type="slidenum">
              <a:rPr lang="pt-PT" smtClean="0"/>
              <a:t>‹#›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4229099" y="1148491"/>
            <a:ext cx="7808349" cy="671208"/>
          </a:xfrm>
          <a:prstGeom prst="rect">
            <a:avLst/>
          </a:prstGeom>
        </p:spPr>
        <p:txBody>
          <a:bodyPr anchor="b"/>
          <a:lstStyle>
            <a:lvl1pPr algn="l">
              <a:defRPr sz="4000" b="1">
                <a:solidFill>
                  <a:srgbClr val="4A65D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PT" dirty="0" err="1"/>
              <a:t>Title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presentation</a:t>
            </a:r>
            <a:endParaRPr lang="pt-PT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7333564" y="4708186"/>
            <a:ext cx="4703885" cy="5301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500" b="1">
                <a:solidFill>
                  <a:srgbClr val="4A65D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 dirty="0" err="1"/>
              <a:t>Subtitle</a:t>
            </a:r>
            <a:r>
              <a:rPr lang="pt-PT" dirty="0"/>
              <a:t> </a:t>
            </a:r>
            <a:r>
              <a:rPr lang="pt-PT" dirty="0" err="1"/>
              <a:t>here</a:t>
            </a:r>
            <a:r>
              <a:rPr lang="pt-PT" dirty="0"/>
              <a:t>, </a:t>
            </a:r>
            <a:r>
              <a:rPr lang="pt-PT" dirty="0" err="1"/>
              <a:t>if</a:t>
            </a:r>
            <a:r>
              <a:rPr lang="pt-PT" dirty="0"/>
              <a:t> </a:t>
            </a:r>
            <a:r>
              <a:rPr lang="pt-PT" dirty="0" err="1"/>
              <a:t>needed</a:t>
            </a:r>
            <a:endParaRPr lang="pt-PT" dirty="0"/>
          </a:p>
        </p:txBody>
      </p:sp>
      <p:sp>
        <p:nvSpPr>
          <p:cNvPr id="10" name="Marcador de Posição do Texto 9"/>
          <p:cNvSpPr>
            <a:spLocks noGrp="1"/>
          </p:cNvSpPr>
          <p:nvPr>
            <p:ph type="body" sz="quarter" idx="10" hasCustomPrompt="1"/>
          </p:nvPr>
        </p:nvSpPr>
        <p:spPr>
          <a:xfrm>
            <a:off x="7333564" y="5422172"/>
            <a:ext cx="4703885" cy="4397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4A65D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PT" dirty="0"/>
              <a:t>Date/ </a:t>
            </a:r>
            <a:r>
              <a:rPr lang="pt-PT" dirty="0" err="1"/>
              <a:t>event</a:t>
            </a:r>
            <a:r>
              <a:rPr lang="pt-PT" dirty="0"/>
              <a:t> </a:t>
            </a:r>
            <a:r>
              <a:rPr lang="pt-PT" dirty="0" err="1"/>
              <a:t>info</a:t>
            </a:r>
            <a:endParaRPr lang="pt-PT" dirty="0"/>
          </a:p>
        </p:txBody>
      </p:sp>
    </p:spTree>
  </p:cSld>
  <p:clrMapOvr>
    <a:masterClrMapping/>
  </p:clrMapOvr>
  <p:transition spd="slow" advClick="0" advTm="8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ntente+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E6C729E-F8C7-4435-84F1-47AF3900ED40}"/>
              </a:ext>
            </a:extLst>
          </p:cNvPr>
          <p:cNvSpPr/>
          <p:nvPr userDrawn="1"/>
        </p:nvSpPr>
        <p:spPr>
          <a:xfrm>
            <a:off x="9554335" y="5990634"/>
            <a:ext cx="2438400" cy="7806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2349500" y="622300"/>
            <a:ext cx="7505700" cy="466668"/>
          </a:xfrm>
          <a:prstGeom prst="rect">
            <a:avLst/>
          </a:prstGeom>
        </p:spPr>
        <p:txBody>
          <a:bodyPr/>
          <a:lstStyle>
            <a:lvl1pPr algn="ctr">
              <a:defRPr sz="3000" b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PT" dirty="0" err="1"/>
              <a:t>Write</a:t>
            </a:r>
            <a:r>
              <a:rPr lang="pt-PT" dirty="0"/>
              <a:t> a </a:t>
            </a:r>
            <a:r>
              <a:rPr lang="pt-PT" dirty="0" err="1"/>
              <a:t>sentence</a:t>
            </a:r>
            <a:r>
              <a:rPr lang="pt-PT" dirty="0"/>
              <a:t> </a:t>
            </a:r>
            <a:r>
              <a:rPr lang="pt-PT" dirty="0" err="1"/>
              <a:t>here</a:t>
            </a:r>
            <a:endParaRPr lang="pt-PT" dirty="0"/>
          </a:p>
        </p:txBody>
      </p:sp>
      <p:sp>
        <p:nvSpPr>
          <p:cNvPr id="4" name="Marcador de Posição da Imagem 3"/>
          <p:cNvSpPr>
            <a:spLocks noGrp="1"/>
          </p:cNvSpPr>
          <p:nvPr>
            <p:ph type="pic" sz="quarter" idx="10"/>
          </p:nvPr>
        </p:nvSpPr>
        <p:spPr>
          <a:xfrm>
            <a:off x="1836102" y="1517261"/>
            <a:ext cx="8519794" cy="3823478"/>
          </a:xfrm>
          <a:prstGeom prst="rect">
            <a:avLst/>
          </a:prstGeom>
          <a:solidFill>
            <a:schemeClr val="accent1"/>
          </a:solidFill>
        </p:spPr>
        <p:txBody>
          <a:bodyPr/>
          <a:lstStyle/>
          <a:p>
            <a:endParaRPr lang="pt-PT" dirty="0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11" hasCustomPrompt="1"/>
          </p:nvPr>
        </p:nvSpPr>
        <p:spPr>
          <a:xfrm>
            <a:off x="4208462" y="6110288"/>
            <a:ext cx="3775075" cy="3825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rgbClr val="68686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PT" dirty="0" err="1"/>
              <a:t>Description</a:t>
            </a:r>
            <a:r>
              <a:rPr lang="pt-PT" dirty="0"/>
              <a:t> of </a:t>
            </a:r>
            <a:r>
              <a:rPr lang="pt-PT" dirty="0" err="1"/>
              <a:t>image</a:t>
            </a:r>
            <a:r>
              <a:rPr lang="pt-PT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721EF5-2499-42CF-9B0E-6525653EEA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18465" cy="1498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984989D-5F02-4E53-845F-839451A846C2}"/>
              </a:ext>
            </a:extLst>
          </p:cNvPr>
          <p:cNvSpPr/>
          <p:nvPr userDrawn="1"/>
        </p:nvSpPr>
        <p:spPr>
          <a:xfrm>
            <a:off x="199265" y="5911259"/>
            <a:ext cx="2438400" cy="7806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 advClick="0" advTm="8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ntente+Tab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2349500" y="622300"/>
            <a:ext cx="7493000" cy="516544"/>
          </a:xfrm>
          <a:prstGeom prst="rect">
            <a:avLst/>
          </a:prstGeom>
        </p:spPr>
        <p:txBody>
          <a:bodyPr/>
          <a:lstStyle>
            <a:lvl1pPr algn="ctr">
              <a:defRPr sz="3000" b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PT" dirty="0" err="1"/>
              <a:t>Write</a:t>
            </a:r>
            <a:r>
              <a:rPr lang="pt-PT" dirty="0"/>
              <a:t> a </a:t>
            </a:r>
            <a:r>
              <a:rPr lang="pt-PT" dirty="0" err="1"/>
              <a:t>sentence</a:t>
            </a:r>
            <a:r>
              <a:rPr lang="pt-PT" dirty="0"/>
              <a:t> </a:t>
            </a:r>
            <a:r>
              <a:rPr lang="pt-PT" dirty="0" err="1"/>
              <a:t>here</a:t>
            </a:r>
            <a:endParaRPr lang="pt-PT" dirty="0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11" hasCustomPrompt="1"/>
          </p:nvPr>
        </p:nvSpPr>
        <p:spPr>
          <a:xfrm>
            <a:off x="4208462" y="6110288"/>
            <a:ext cx="3775075" cy="3825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rgbClr val="68686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PT" dirty="0" err="1"/>
              <a:t>Description</a:t>
            </a:r>
            <a:r>
              <a:rPr lang="pt-PT" dirty="0"/>
              <a:t> of </a:t>
            </a:r>
            <a:r>
              <a:rPr lang="pt-PT" dirty="0" err="1"/>
              <a:t>image</a:t>
            </a:r>
            <a:r>
              <a:rPr lang="pt-PT" dirty="0"/>
              <a:t> </a:t>
            </a:r>
          </a:p>
        </p:txBody>
      </p:sp>
      <p:sp>
        <p:nvSpPr>
          <p:cNvPr id="7" name="Marcador de Posição da Tabela 6">
            <a:extLst>
              <a:ext uri="{FF2B5EF4-FFF2-40B4-BE49-F238E27FC236}">
                <a16:creationId xmlns:a16="http://schemas.microsoft.com/office/drawing/2014/main" id="{BB552F93-A166-46CC-B918-3C5C94AF0937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1188576" y="1533525"/>
            <a:ext cx="9659937" cy="379095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ECB71C-AC58-4BD5-99EE-0220B40B8CCC}"/>
              </a:ext>
            </a:extLst>
          </p:cNvPr>
          <p:cNvSpPr/>
          <p:nvPr userDrawn="1"/>
        </p:nvSpPr>
        <p:spPr>
          <a:xfrm>
            <a:off x="9554335" y="5990634"/>
            <a:ext cx="2438400" cy="7806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17B1EA-E06B-473D-90EF-9C9D8232DFC8}"/>
              </a:ext>
            </a:extLst>
          </p:cNvPr>
          <p:cNvSpPr/>
          <p:nvPr userDrawn="1"/>
        </p:nvSpPr>
        <p:spPr>
          <a:xfrm>
            <a:off x="199265" y="5911259"/>
            <a:ext cx="2438400" cy="7806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D79C36-FD57-43F7-8175-D6A179C6B5B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18465" cy="149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024327"/>
      </p:ext>
    </p:extLst>
  </p:cSld>
  <p:clrMapOvr>
    <a:masterClrMapping/>
  </p:clrMapOvr>
  <p:transition spd="slow" advClick="0" advTm="8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Posição do Texto 9"/>
          <p:cNvSpPr>
            <a:spLocks noGrp="1"/>
          </p:cNvSpPr>
          <p:nvPr>
            <p:ph type="body" sz="quarter" idx="10" hasCustomPrompt="1"/>
          </p:nvPr>
        </p:nvSpPr>
        <p:spPr>
          <a:xfrm>
            <a:off x="3744057" y="6040194"/>
            <a:ext cx="4703885" cy="4397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8686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PT" dirty="0" err="1"/>
              <a:t>Additional</a:t>
            </a:r>
            <a:r>
              <a:rPr lang="pt-PT" dirty="0"/>
              <a:t> </a:t>
            </a:r>
            <a:r>
              <a:rPr lang="pt-PT" dirty="0" err="1"/>
              <a:t>info</a:t>
            </a:r>
            <a:endParaRPr lang="pt-PT" dirty="0"/>
          </a:p>
        </p:txBody>
      </p:sp>
    </p:spTree>
  </p:cSld>
  <p:clrMapOvr>
    <a:masterClrMapping/>
  </p:clrMapOvr>
  <p:transition spd="slow" advClick="0" advTm="8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4392794-7682-43C7-9F9B-7784A07C0627}"/>
              </a:ext>
            </a:extLst>
          </p:cNvPr>
          <p:cNvSpPr/>
          <p:nvPr userDrawn="1"/>
        </p:nvSpPr>
        <p:spPr>
          <a:xfrm>
            <a:off x="10401300" y="6210300"/>
            <a:ext cx="1790700" cy="622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arcador de Posição do Texto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405786"/>
            <a:ext cx="10407650" cy="4829914"/>
          </a:xfrm>
          <a:prstGeom prst="rect">
            <a:avLst/>
          </a:prstGeom>
        </p:spPr>
        <p:txBody>
          <a:bodyPr/>
          <a:lstStyle>
            <a:lvl2pPr marL="623888" indent="-457200">
              <a:buClr>
                <a:srgbClr val="5AF8BE"/>
              </a:buClr>
              <a:buFont typeface="+mj-lt"/>
              <a:buAutoNum type="arabicPeriod"/>
              <a:defRPr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1"/>
            <a:r>
              <a:rPr lang="pt-PT" dirty="0" err="1"/>
              <a:t>Click</a:t>
            </a:r>
            <a:r>
              <a:rPr lang="pt-PT" dirty="0"/>
              <a:t> </a:t>
            </a:r>
            <a:r>
              <a:rPr lang="pt-PT" dirty="0" err="1"/>
              <a:t>here</a:t>
            </a:r>
            <a:r>
              <a:rPr lang="pt-PT" dirty="0"/>
              <a:t> to </a:t>
            </a:r>
            <a:r>
              <a:rPr lang="pt-PT" dirty="0" err="1"/>
              <a:t>start</a:t>
            </a:r>
            <a:r>
              <a:rPr lang="pt-PT" dirty="0"/>
              <a:t> </a:t>
            </a:r>
            <a:r>
              <a:rPr lang="pt-PT" dirty="0" err="1"/>
              <a:t>your</a:t>
            </a:r>
            <a:r>
              <a:rPr lang="pt-PT" dirty="0"/>
              <a:t> </a:t>
            </a:r>
            <a:r>
              <a:rPr lang="pt-PT" dirty="0" err="1"/>
              <a:t>index</a:t>
            </a:r>
            <a:endParaRPr lang="pt-PT" dirty="0"/>
          </a:p>
          <a:p>
            <a:pPr lvl="1"/>
            <a:endParaRPr lang="pt-PT" dirty="0"/>
          </a:p>
          <a:p>
            <a:pPr lvl="1"/>
            <a:endParaRPr lang="pt-PT" dirty="0"/>
          </a:p>
        </p:txBody>
      </p:sp>
      <p:sp>
        <p:nvSpPr>
          <p:cNvPr id="8" name="Marcador de Posição do Texto 9"/>
          <p:cNvSpPr>
            <a:spLocks noGrp="1"/>
          </p:cNvSpPr>
          <p:nvPr>
            <p:ph type="body" sz="quarter" idx="14" hasCustomPrompt="1"/>
          </p:nvPr>
        </p:nvSpPr>
        <p:spPr>
          <a:xfrm>
            <a:off x="2362200" y="622300"/>
            <a:ext cx="7480300" cy="4191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000" b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PT" dirty="0"/>
              <a:t>Index</a:t>
            </a:r>
          </a:p>
        </p:txBody>
      </p:sp>
    </p:spTree>
  </p:cSld>
  <p:clrMapOvr>
    <a:masterClrMapping/>
  </p:clrMapOvr>
  <p:transition spd="slow" advClick="0" advTm="8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f sec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4322617" y="2766218"/>
            <a:ext cx="7155873" cy="174759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PT" dirty="0" err="1"/>
              <a:t>Title</a:t>
            </a:r>
            <a:r>
              <a:rPr lang="pt-PT" dirty="0"/>
              <a:t> of </a:t>
            </a:r>
            <a:r>
              <a:rPr lang="pt-PT" dirty="0" err="1"/>
              <a:t>section</a:t>
            </a:r>
            <a:endParaRPr lang="pt-PT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A494663-59BB-45BE-A65F-43A0B7449D5B}"/>
              </a:ext>
            </a:extLst>
          </p:cNvPr>
          <p:cNvSpPr/>
          <p:nvPr userDrawn="1"/>
        </p:nvSpPr>
        <p:spPr>
          <a:xfrm>
            <a:off x="4457700" y="5600700"/>
            <a:ext cx="7734300" cy="1257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FE0DFA-AAF0-4C16-80B1-61695DBB00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18465" cy="1498600"/>
          </a:xfrm>
          <a:prstGeom prst="rect">
            <a:avLst/>
          </a:prstGeom>
        </p:spPr>
      </p:pic>
    </p:spTree>
  </p:cSld>
  <p:clrMapOvr>
    <a:masterClrMapping/>
  </p:clrMapOvr>
  <p:transition spd="slow" advClick="0" advTm="8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ntence+Auth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1850" y="1166813"/>
            <a:ext cx="10515600" cy="2852737"/>
          </a:xfrm>
          <a:prstGeom prst="rect">
            <a:avLst/>
          </a:prstGeom>
        </p:spPr>
        <p:txBody>
          <a:bodyPr anchor="b"/>
          <a:lstStyle>
            <a:lvl1pPr algn="ctr">
              <a:defRPr sz="44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PT" dirty="0"/>
              <a:t>“</a:t>
            </a:r>
            <a:r>
              <a:rPr lang="pt-PT" dirty="0" err="1"/>
              <a:t>Highlight</a:t>
            </a:r>
            <a:r>
              <a:rPr lang="pt-PT" dirty="0"/>
              <a:t> </a:t>
            </a:r>
            <a:r>
              <a:rPr lang="pt-PT" dirty="0" err="1"/>
              <a:t>phrase</a:t>
            </a:r>
            <a:r>
              <a:rPr lang="pt-PT" dirty="0"/>
              <a:t> </a:t>
            </a:r>
            <a:r>
              <a:rPr lang="pt-PT" dirty="0" err="1"/>
              <a:t>lorem</a:t>
            </a:r>
            <a:r>
              <a:rPr lang="pt-PT" dirty="0"/>
              <a:t> </a:t>
            </a:r>
            <a:r>
              <a:rPr lang="pt-PT" dirty="0" err="1"/>
              <a:t>ipsum</a:t>
            </a:r>
            <a:r>
              <a:rPr lang="pt-PT" dirty="0"/>
              <a:t> </a:t>
            </a:r>
            <a:r>
              <a:rPr lang="pt-PT" dirty="0" err="1"/>
              <a:t>dolor</a:t>
            </a:r>
            <a:r>
              <a:rPr lang="pt-PT" dirty="0"/>
              <a:t> set </a:t>
            </a:r>
            <a:r>
              <a:rPr lang="pt-PT" dirty="0" err="1"/>
              <a:t>amet</a:t>
            </a:r>
            <a:r>
              <a:rPr lang="pt-PT" dirty="0"/>
              <a:t> </a:t>
            </a:r>
            <a:r>
              <a:rPr lang="pt-PT" dirty="0" err="1"/>
              <a:t>consectetuer</a:t>
            </a:r>
            <a:r>
              <a:rPr lang="pt-PT" dirty="0"/>
              <a:t> </a:t>
            </a:r>
            <a:r>
              <a:rPr lang="pt-PT" dirty="0" err="1"/>
              <a:t>adipiscing</a:t>
            </a:r>
            <a:r>
              <a:rPr lang="pt-PT" dirty="0"/>
              <a:t>”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68686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dirty="0" err="1"/>
              <a:t>Author</a:t>
            </a:r>
            <a:r>
              <a:rPr lang="pt-PT" dirty="0"/>
              <a:t> </a:t>
            </a:r>
            <a:r>
              <a:rPr lang="pt-PT" dirty="0" err="1"/>
              <a:t>name</a:t>
            </a:r>
            <a:r>
              <a:rPr lang="pt-PT" dirty="0"/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9C145A-D265-49C5-AF82-5FDDA7B36A33}"/>
              </a:ext>
            </a:extLst>
          </p:cNvPr>
          <p:cNvSpPr/>
          <p:nvPr userDrawn="1"/>
        </p:nvSpPr>
        <p:spPr>
          <a:xfrm>
            <a:off x="4457700" y="6089650"/>
            <a:ext cx="7734300" cy="768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 advClick="0" advTm="8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 and subtitle of sec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0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PT" dirty="0" err="1"/>
              <a:t>Title</a:t>
            </a:r>
            <a:r>
              <a:rPr lang="pt-PT" dirty="0"/>
              <a:t> of </a:t>
            </a:r>
            <a:r>
              <a:rPr lang="pt-PT" dirty="0" err="1"/>
              <a:t>section</a:t>
            </a:r>
            <a:endParaRPr lang="pt-PT" dirty="0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>
                <a:solidFill>
                  <a:srgbClr val="68686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dirty="0" err="1"/>
              <a:t>Subtitle</a:t>
            </a:r>
            <a:r>
              <a:rPr lang="pt-PT" dirty="0"/>
              <a:t> of </a:t>
            </a:r>
            <a:r>
              <a:rPr lang="pt-PT" dirty="0" err="1"/>
              <a:t>section</a:t>
            </a:r>
            <a:r>
              <a:rPr lang="pt-PT" dirty="0"/>
              <a:t>, </a:t>
            </a:r>
            <a:r>
              <a:rPr lang="pt-PT" dirty="0" err="1"/>
              <a:t>if</a:t>
            </a:r>
            <a:r>
              <a:rPr lang="pt-PT" dirty="0"/>
              <a:t> </a:t>
            </a:r>
            <a:r>
              <a:rPr lang="pt-PT" dirty="0" err="1"/>
              <a:t>needed</a:t>
            </a:r>
            <a:endParaRPr lang="pt-PT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4E10BE-CF84-4B2D-8176-E01D8C5F1573}"/>
              </a:ext>
            </a:extLst>
          </p:cNvPr>
          <p:cNvSpPr/>
          <p:nvPr userDrawn="1"/>
        </p:nvSpPr>
        <p:spPr>
          <a:xfrm>
            <a:off x="4457700" y="6116638"/>
            <a:ext cx="7734300" cy="741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D1EF28-7071-458F-92ED-94507F36ED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18465" cy="1498600"/>
          </a:xfrm>
          <a:prstGeom prst="rect">
            <a:avLst/>
          </a:prstGeom>
        </p:spPr>
      </p:pic>
    </p:spTree>
  </p:cSld>
  <p:clrMapOvr>
    <a:masterClrMapping/>
  </p:clrMapOvr>
  <p:transition spd="slow" advClick="0" advTm="8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with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2104EF1-A921-45EF-AA1F-32C97031F844}"/>
              </a:ext>
            </a:extLst>
          </p:cNvPr>
          <p:cNvSpPr/>
          <p:nvPr userDrawn="1"/>
        </p:nvSpPr>
        <p:spPr>
          <a:xfrm>
            <a:off x="10350500" y="6077356"/>
            <a:ext cx="1841500" cy="7806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2349499" y="622300"/>
            <a:ext cx="7493001" cy="441122"/>
          </a:xfrm>
          <a:prstGeom prst="rect">
            <a:avLst/>
          </a:prstGeom>
        </p:spPr>
        <p:txBody>
          <a:bodyPr/>
          <a:lstStyle>
            <a:lvl1pPr algn="ctr">
              <a:defRPr sz="3000" b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PT" dirty="0" err="1"/>
              <a:t>Click</a:t>
            </a:r>
            <a:r>
              <a:rPr lang="pt-PT" dirty="0"/>
              <a:t> </a:t>
            </a:r>
            <a:r>
              <a:rPr lang="pt-PT" dirty="0" err="1"/>
              <a:t>here</a:t>
            </a:r>
            <a:r>
              <a:rPr lang="pt-PT" dirty="0"/>
              <a:t> to </a:t>
            </a:r>
            <a:r>
              <a:rPr lang="pt-PT" dirty="0" err="1"/>
              <a:t>add</a:t>
            </a:r>
            <a:r>
              <a:rPr lang="pt-PT" dirty="0"/>
              <a:t> a </a:t>
            </a:r>
            <a:r>
              <a:rPr lang="pt-PT" dirty="0" err="1"/>
              <a:t>title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 hasCustomPrompt="1"/>
          </p:nvPr>
        </p:nvSpPr>
        <p:spPr>
          <a:xfrm>
            <a:off x="838199" y="1346200"/>
            <a:ext cx="10515600" cy="4889500"/>
          </a:xfrm>
          <a:prstGeom prst="rect">
            <a:avLst/>
          </a:prstGeom>
        </p:spPr>
        <p:txBody>
          <a:bodyPr/>
          <a:lstStyle>
            <a:lvl1pPr marL="354013" indent="-354013">
              <a:spcBef>
                <a:spcPts val="600"/>
              </a:spcBef>
              <a:buClr>
                <a:srgbClr val="4A65D8"/>
              </a:buClr>
              <a:defRPr sz="20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6450" indent="-349250">
              <a:spcBef>
                <a:spcPts val="600"/>
              </a:spcBef>
              <a:buClr>
                <a:srgbClr val="4A65D8"/>
              </a:buClr>
              <a:defRPr sz="20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8888" indent="-344488">
              <a:spcBef>
                <a:spcPts val="600"/>
              </a:spcBef>
              <a:buClr>
                <a:srgbClr val="4A65D8"/>
              </a:buClr>
              <a:defRPr sz="20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00213" indent="-328613">
              <a:spcBef>
                <a:spcPts val="600"/>
              </a:spcBef>
              <a:buClr>
                <a:srgbClr val="4A65D8"/>
              </a:buClr>
              <a:defRPr sz="20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52650" indent="-323850">
              <a:spcBef>
                <a:spcPts val="600"/>
              </a:spcBef>
              <a:buClr>
                <a:srgbClr val="4A65D8"/>
              </a:buClr>
              <a:tabLst>
                <a:tab pos="2241550" algn="l"/>
              </a:tabLst>
              <a:defRPr sz="20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t-PT" dirty="0" err="1"/>
              <a:t>Write</a:t>
            </a:r>
            <a:r>
              <a:rPr lang="pt-PT" dirty="0"/>
              <a:t> </a:t>
            </a:r>
            <a:r>
              <a:rPr lang="pt-PT" dirty="0" err="1"/>
              <a:t>your</a:t>
            </a:r>
            <a:r>
              <a:rPr lang="pt-PT" dirty="0"/>
              <a:t> </a:t>
            </a:r>
            <a:r>
              <a:rPr lang="pt-PT" dirty="0" err="1"/>
              <a:t>text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dirty="0" err="1"/>
              <a:t>bullets</a:t>
            </a:r>
            <a:endParaRPr lang="pt-PT" dirty="0"/>
          </a:p>
          <a:p>
            <a:pPr lvl="0"/>
            <a:r>
              <a:rPr lang="pt-PT" dirty="0" err="1"/>
              <a:t>First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1"/>
            <a:r>
              <a:rPr lang="pt-PT" dirty="0" err="1"/>
              <a:t>Second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2"/>
            <a:r>
              <a:rPr lang="pt-PT" dirty="0" err="1"/>
              <a:t>Third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3"/>
            <a:r>
              <a:rPr lang="pt-PT" dirty="0" err="1"/>
              <a:t>Fourth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4"/>
            <a:r>
              <a:rPr lang="pt-PT" dirty="0" err="1"/>
              <a:t>Fifth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</p:txBody>
      </p:sp>
    </p:spTree>
  </p:cSld>
  <p:clrMapOvr>
    <a:masterClrMapping/>
  </p:clrMapOvr>
  <p:transition spd="slow" advClick="0" advTm="8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ext with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78E632C-EDDE-4EBD-9CFB-5609EEEFA734}"/>
              </a:ext>
            </a:extLst>
          </p:cNvPr>
          <p:cNvSpPr/>
          <p:nvPr userDrawn="1"/>
        </p:nvSpPr>
        <p:spPr>
          <a:xfrm>
            <a:off x="10350500" y="6077356"/>
            <a:ext cx="1841500" cy="7806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2362199" y="622300"/>
            <a:ext cx="7480301" cy="441122"/>
          </a:xfrm>
          <a:prstGeom prst="rect">
            <a:avLst/>
          </a:prstGeom>
        </p:spPr>
        <p:txBody>
          <a:bodyPr/>
          <a:lstStyle>
            <a:lvl1pPr algn="ctr">
              <a:defRPr sz="3000" b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PT" dirty="0" err="1"/>
              <a:t>Click</a:t>
            </a:r>
            <a:r>
              <a:rPr lang="pt-PT" dirty="0"/>
              <a:t> </a:t>
            </a:r>
            <a:r>
              <a:rPr lang="pt-PT" dirty="0" err="1"/>
              <a:t>here</a:t>
            </a:r>
            <a:r>
              <a:rPr lang="pt-PT" dirty="0"/>
              <a:t> to </a:t>
            </a:r>
            <a:r>
              <a:rPr lang="pt-PT" dirty="0" err="1"/>
              <a:t>add</a:t>
            </a:r>
            <a:r>
              <a:rPr lang="pt-PT" dirty="0"/>
              <a:t> a </a:t>
            </a:r>
            <a:r>
              <a:rPr lang="pt-PT" dirty="0" err="1"/>
              <a:t>title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 hasCustomPrompt="1"/>
          </p:nvPr>
        </p:nvSpPr>
        <p:spPr>
          <a:xfrm>
            <a:off x="838199" y="1333500"/>
            <a:ext cx="10515600" cy="4902200"/>
          </a:xfrm>
          <a:prstGeom prst="rect">
            <a:avLst/>
          </a:prstGeom>
        </p:spPr>
        <p:txBody>
          <a:bodyPr/>
          <a:lstStyle>
            <a:lvl1pPr marL="354013" indent="-354013">
              <a:spcBef>
                <a:spcPts val="600"/>
              </a:spcBef>
              <a:buClr>
                <a:srgbClr val="4A65D8"/>
              </a:buClr>
              <a:defRPr sz="20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6450" indent="-349250">
              <a:spcBef>
                <a:spcPts val="600"/>
              </a:spcBef>
              <a:buClr>
                <a:srgbClr val="4A65D8"/>
              </a:buClr>
              <a:defRPr sz="20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8888" indent="-344488">
              <a:spcBef>
                <a:spcPts val="600"/>
              </a:spcBef>
              <a:buClr>
                <a:srgbClr val="4A65D8"/>
              </a:buClr>
              <a:defRPr sz="20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00213" indent="-328613">
              <a:spcBef>
                <a:spcPts val="600"/>
              </a:spcBef>
              <a:buClr>
                <a:srgbClr val="4A65D8"/>
              </a:buClr>
              <a:defRPr sz="20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52650" indent="-323850">
              <a:spcBef>
                <a:spcPts val="600"/>
              </a:spcBef>
              <a:buClr>
                <a:srgbClr val="4A65D8"/>
              </a:buClr>
              <a:tabLst>
                <a:tab pos="2241550" algn="l"/>
              </a:tabLst>
              <a:defRPr sz="20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t-PT" dirty="0" err="1"/>
              <a:t>Write</a:t>
            </a:r>
            <a:r>
              <a:rPr lang="pt-PT" dirty="0"/>
              <a:t> </a:t>
            </a:r>
            <a:r>
              <a:rPr lang="pt-PT" dirty="0" err="1"/>
              <a:t>your</a:t>
            </a:r>
            <a:r>
              <a:rPr lang="pt-PT" dirty="0"/>
              <a:t> </a:t>
            </a:r>
            <a:r>
              <a:rPr lang="pt-PT" dirty="0" err="1"/>
              <a:t>text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dirty="0" err="1"/>
              <a:t>bullets</a:t>
            </a:r>
            <a:endParaRPr lang="pt-PT" dirty="0"/>
          </a:p>
          <a:p>
            <a:pPr lvl="0"/>
            <a:r>
              <a:rPr lang="pt-PT" dirty="0" err="1"/>
              <a:t>First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1"/>
            <a:r>
              <a:rPr lang="pt-PT" dirty="0" err="1"/>
              <a:t>Second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2"/>
            <a:r>
              <a:rPr lang="pt-PT" dirty="0" err="1"/>
              <a:t>Third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3"/>
            <a:r>
              <a:rPr lang="pt-PT" dirty="0" err="1"/>
              <a:t>Fourth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4"/>
            <a:r>
              <a:rPr lang="pt-PT" dirty="0" err="1"/>
              <a:t>Fifth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363712659"/>
      </p:ext>
    </p:extLst>
  </p:cSld>
  <p:clrMapOvr>
    <a:masterClrMapping/>
  </p:clrMapOvr>
  <p:transition spd="slow" advClick="0" advTm="8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with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71F6440-BECA-4B72-869C-719CBF834146}"/>
              </a:ext>
            </a:extLst>
          </p:cNvPr>
          <p:cNvSpPr/>
          <p:nvPr userDrawn="1"/>
        </p:nvSpPr>
        <p:spPr>
          <a:xfrm>
            <a:off x="10350500" y="6077356"/>
            <a:ext cx="1841500" cy="7806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 hasCustomPrompt="1"/>
          </p:nvPr>
        </p:nvSpPr>
        <p:spPr>
          <a:xfrm>
            <a:off x="838199" y="1320800"/>
            <a:ext cx="10515600" cy="4914900"/>
          </a:xfrm>
          <a:prstGeom prst="rect">
            <a:avLst/>
          </a:prstGeom>
        </p:spPr>
        <p:txBody>
          <a:bodyPr/>
          <a:lstStyle>
            <a:lvl1pPr marL="354013" indent="-354013">
              <a:spcBef>
                <a:spcPts val="600"/>
              </a:spcBef>
              <a:buClr>
                <a:srgbClr val="4A65D8"/>
              </a:buClr>
              <a:defRPr sz="20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6450" indent="-349250">
              <a:spcBef>
                <a:spcPts val="600"/>
              </a:spcBef>
              <a:buClr>
                <a:srgbClr val="4A65D8"/>
              </a:buClr>
              <a:defRPr sz="20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8888" indent="-344488">
              <a:spcBef>
                <a:spcPts val="600"/>
              </a:spcBef>
              <a:buClr>
                <a:srgbClr val="4A65D8"/>
              </a:buClr>
              <a:defRPr sz="20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00213" indent="-328613">
              <a:spcBef>
                <a:spcPts val="600"/>
              </a:spcBef>
              <a:buClr>
                <a:srgbClr val="4A65D8"/>
              </a:buClr>
              <a:defRPr sz="20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52650" indent="-323850">
              <a:spcBef>
                <a:spcPts val="600"/>
              </a:spcBef>
              <a:buClr>
                <a:srgbClr val="4A65D8"/>
              </a:buClr>
              <a:tabLst>
                <a:tab pos="2241550" algn="l"/>
              </a:tabLst>
              <a:defRPr sz="20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t-PT" dirty="0" err="1"/>
              <a:t>Write</a:t>
            </a:r>
            <a:r>
              <a:rPr lang="pt-PT" dirty="0"/>
              <a:t> </a:t>
            </a:r>
            <a:r>
              <a:rPr lang="pt-PT" dirty="0" err="1"/>
              <a:t>your</a:t>
            </a:r>
            <a:r>
              <a:rPr lang="pt-PT" dirty="0"/>
              <a:t> </a:t>
            </a:r>
            <a:r>
              <a:rPr lang="pt-PT" dirty="0" err="1"/>
              <a:t>text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dirty="0" err="1"/>
              <a:t>bullets</a:t>
            </a:r>
            <a:endParaRPr lang="pt-PT" dirty="0"/>
          </a:p>
          <a:p>
            <a:pPr lvl="0"/>
            <a:r>
              <a:rPr lang="pt-PT" dirty="0" err="1"/>
              <a:t>First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1"/>
            <a:r>
              <a:rPr lang="pt-PT" dirty="0" err="1"/>
              <a:t>Second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2"/>
            <a:r>
              <a:rPr lang="pt-PT" dirty="0" err="1"/>
              <a:t>Third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3"/>
            <a:r>
              <a:rPr lang="pt-PT" dirty="0" err="1"/>
              <a:t>Fourth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4"/>
            <a:r>
              <a:rPr lang="pt-PT" dirty="0" err="1"/>
              <a:t>Fifth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9470DBE-7BF1-4583-ADAD-8CB2147697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62200" y="622300"/>
            <a:ext cx="7493000" cy="441122"/>
          </a:xfrm>
          <a:prstGeom prst="rect">
            <a:avLst/>
          </a:prstGeom>
        </p:spPr>
        <p:txBody>
          <a:bodyPr/>
          <a:lstStyle>
            <a:lvl1pPr algn="ctr">
              <a:defRPr sz="3000" b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PT" dirty="0" err="1"/>
              <a:t>Click</a:t>
            </a:r>
            <a:r>
              <a:rPr lang="pt-PT" dirty="0"/>
              <a:t> </a:t>
            </a:r>
            <a:r>
              <a:rPr lang="pt-PT" dirty="0" err="1"/>
              <a:t>here</a:t>
            </a:r>
            <a:r>
              <a:rPr lang="pt-PT" dirty="0"/>
              <a:t> to </a:t>
            </a:r>
            <a:r>
              <a:rPr lang="pt-PT" dirty="0" err="1"/>
              <a:t>add</a:t>
            </a:r>
            <a:r>
              <a:rPr lang="pt-PT" dirty="0"/>
              <a:t> a </a:t>
            </a:r>
            <a:r>
              <a:rPr lang="pt-PT" dirty="0" err="1"/>
              <a:t>title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200051608"/>
      </p:ext>
    </p:extLst>
  </p:cSld>
  <p:clrMapOvr>
    <a:masterClrMapping/>
  </p:clrMapOvr>
  <p:transition spd="slow" advClick="0" advTm="8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ext with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16C85BE-F513-4E03-A590-C62B6DC574AF}"/>
              </a:ext>
            </a:extLst>
          </p:cNvPr>
          <p:cNvSpPr/>
          <p:nvPr userDrawn="1"/>
        </p:nvSpPr>
        <p:spPr>
          <a:xfrm>
            <a:off x="10350500" y="6197600"/>
            <a:ext cx="1841500" cy="660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2336800" y="635000"/>
            <a:ext cx="7505700" cy="403022"/>
          </a:xfrm>
          <a:prstGeom prst="rect">
            <a:avLst/>
          </a:prstGeom>
        </p:spPr>
        <p:txBody>
          <a:bodyPr/>
          <a:lstStyle>
            <a:lvl1pPr algn="ctr">
              <a:defRPr sz="3000" b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PT" dirty="0" err="1"/>
              <a:t>Click</a:t>
            </a:r>
            <a:r>
              <a:rPr lang="pt-PT" dirty="0"/>
              <a:t> </a:t>
            </a:r>
            <a:r>
              <a:rPr lang="pt-PT" dirty="0" err="1"/>
              <a:t>here</a:t>
            </a:r>
            <a:r>
              <a:rPr lang="pt-PT" dirty="0"/>
              <a:t> to </a:t>
            </a:r>
            <a:r>
              <a:rPr lang="pt-PT" dirty="0" err="1"/>
              <a:t>add</a:t>
            </a:r>
            <a:r>
              <a:rPr lang="pt-PT" dirty="0"/>
              <a:t> a </a:t>
            </a:r>
            <a:r>
              <a:rPr lang="pt-PT" dirty="0" err="1"/>
              <a:t>title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 hasCustomPrompt="1"/>
          </p:nvPr>
        </p:nvSpPr>
        <p:spPr>
          <a:xfrm>
            <a:off x="838199" y="1346200"/>
            <a:ext cx="10515600" cy="4851400"/>
          </a:xfrm>
          <a:prstGeom prst="rect">
            <a:avLst/>
          </a:prstGeom>
        </p:spPr>
        <p:txBody>
          <a:bodyPr/>
          <a:lstStyle>
            <a:lvl1pPr marL="354013" indent="-354013">
              <a:spcBef>
                <a:spcPts val="600"/>
              </a:spcBef>
              <a:buClr>
                <a:srgbClr val="4A65D8"/>
              </a:buClr>
              <a:defRPr sz="20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6450" indent="-349250">
              <a:spcBef>
                <a:spcPts val="600"/>
              </a:spcBef>
              <a:buClr>
                <a:srgbClr val="4A65D8"/>
              </a:buClr>
              <a:defRPr sz="20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8888" indent="-344488">
              <a:spcBef>
                <a:spcPts val="600"/>
              </a:spcBef>
              <a:buClr>
                <a:srgbClr val="4A65D8"/>
              </a:buClr>
              <a:defRPr sz="20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00213" indent="-328613">
              <a:spcBef>
                <a:spcPts val="600"/>
              </a:spcBef>
              <a:buClr>
                <a:srgbClr val="4A65D8"/>
              </a:buClr>
              <a:defRPr sz="20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52650" indent="-323850">
              <a:spcBef>
                <a:spcPts val="600"/>
              </a:spcBef>
              <a:buClr>
                <a:srgbClr val="4A65D8"/>
              </a:buClr>
              <a:tabLst>
                <a:tab pos="2241550" algn="l"/>
              </a:tabLst>
              <a:defRPr sz="20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t-PT" dirty="0" err="1"/>
              <a:t>Write</a:t>
            </a:r>
            <a:r>
              <a:rPr lang="pt-PT" dirty="0"/>
              <a:t> </a:t>
            </a:r>
            <a:r>
              <a:rPr lang="pt-PT" dirty="0" err="1"/>
              <a:t>your</a:t>
            </a:r>
            <a:r>
              <a:rPr lang="pt-PT" dirty="0"/>
              <a:t> </a:t>
            </a:r>
            <a:r>
              <a:rPr lang="pt-PT" dirty="0" err="1"/>
              <a:t>text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dirty="0" err="1"/>
              <a:t>bullets</a:t>
            </a:r>
            <a:endParaRPr lang="pt-PT" dirty="0"/>
          </a:p>
          <a:p>
            <a:pPr lvl="0"/>
            <a:r>
              <a:rPr lang="pt-PT" dirty="0" err="1"/>
              <a:t>First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1"/>
            <a:r>
              <a:rPr lang="pt-PT" dirty="0" err="1"/>
              <a:t>Second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2"/>
            <a:r>
              <a:rPr lang="pt-PT" dirty="0" err="1"/>
              <a:t>Third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3"/>
            <a:r>
              <a:rPr lang="pt-PT" dirty="0" err="1"/>
              <a:t>Fourth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4"/>
            <a:r>
              <a:rPr lang="pt-PT" dirty="0" err="1"/>
              <a:t>Fifth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621193683"/>
      </p:ext>
    </p:extLst>
  </p:cSld>
  <p:clrMapOvr>
    <a:masterClrMapping/>
  </p:clrMapOvr>
  <p:transition spd="slow" advClick="0" advTm="8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2" r:id="rId5"/>
    <p:sldLayoutId id="2147483653" r:id="rId6"/>
    <p:sldLayoutId id="2147483660" r:id="rId7"/>
    <p:sldLayoutId id="2147483661" r:id="rId8"/>
    <p:sldLayoutId id="2147483662" r:id="rId9"/>
    <p:sldLayoutId id="2147483655" r:id="rId10"/>
    <p:sldLayoutId id="2147483658" r:id="rId11"/>
    <p:sldLayoutId id="2147483656" r:id="rId12"/>
  </p:sldLayoutIdLst>
  <p:transition spd="slow" advClick="0" advTm="8000"/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5.png"/><Relationship Id="rId21" Type="http://schemas.openxmlformats.org/officeDocument/2006/relationships/oleObject" Target="../embeddings/oleObject10.bin"/><Relationship Id="rId42" Type="http://schemas.microsoft.com/office/2007/relationships/hdphoto" Target="../media/hdphoto1.wdp"/><Relationship Id="rId47" Type="http://schemas.openxmlformats.org/officeDocument/2006/relationships/image" Target="../media/image35.png"/><Relationship Id="rId63" Type="http://schemas.microsoft.com/office/2007/relationships/hdphoto" Target="../media/hdphoto8.wdp"/><Relationship Id="rId68" Type="http://schemas.openxmlformats.org/officeDocument/2006/relationships/image" Target="../media/image42.png"/><Relationship Id="rId84" Type="http://schemas.microsoft.com/office/2007/relationships/hdphoto" Target="../media/hdphoto15.wdp"/><Relationship Id="rId89" Type="http://schemas.openxmlformats.org/officeDocument/2006/relationships/image" Target="../media/image49.png"/><Relationship Id="rId16" Type="http://schemas.openxmlformats.org/officeDocument/2006/relationships/image" Target="../media/image20.png"/><Relationship Id="rId11" Type="http://schemas.openxmlformats.org/officeDocument/2006/relationships/oleObject" Target="../embeddings/oleObject5.bin"/><Relationship Id="rId32" Type="http://schemas.openxmlformats.org/officeDocument/2006/relationships/image" Target="../media/image28.png"/><Relationship Id="rId37" Type="http://schemas.openxmlformats.org/officeDocument/2006/relationships/oleObject" Target="../embeddings/oleObject18.bin"/><Relationship Id="rId53" Type="http://schemas.openxmlformats.org/officeDocument/2006/relationships/image" Target="../media/image37.png"/><Relationship Id="rId58" Type="http://schemas.openxmlformats.org/officeDocument/2006/relationships/oleObject" Target="../embeddings/oleObject25.bin"/><Relationship Id="rId74" Type="http://schemas.openxmlformats.org/officeDocument/2006/relationships/image" Target="../media/image44.png"/><Relationship Id="rId79" Type="http://schemas.openxmlformats.org/officeDocument/2006/relationships/oleObject" Target="../embeddings/oleObject32.bin"/><Relationship Id="rId5" Type="http://schemas.openxmlformats.org/officeDocument/2006/relationships/oleObject" Target="../embeddings/oleObject2.bin"/><Relationship Id="rId90" Type="http://schemas.microsoft.com/office/2007/relationships/hdphoto" Target="../media/hdphoto17.wdp"/><Relationship Id="rId14" Type="http://schemas.openxmlformats.org/officeDocument/2006/relationships/image" Target="../media/image19.png"/><Relationship Id="rId22" Type="http://schemas.openxmlformats.org/officeDocument/2006/relationships/image" Target="../media/image23.png"/><Relationship Id="rId27" Type="http://schemas.openxmlformats.org/officeDocument/2006/relationships/oleObject" Target="../embeddings/oleObject13.bin"/><Relationship Id="rId30" Type="http://schemas.openxmlformats.org/officeDocument/2006/relationships/image" Target="../media/image27.png"/><Relationship Id="rId35" Type="http://schemas.openxmlformats.org/officeDocument/2006/relationships/oleObject" Target="../embeddings/oleObject17.bin"/><Relationship Id="rId43" Type="http://schemas.openxmlformats.org/officeDocument/2006/relationships/oleObject" Target="../embeddings/oleObject20.bin"/><Relationship Id="rId48" Type="http://schemas.microsoft.com/office/2007/relationships/hdphoto" Target="../media/hdphoto3.wdp"/><Relationship Id="rId56" Type="http://schemas.openxmlformats.org/officeDocument/2006/relationships/image" Target="../media/image38.png"/><Relationship Id="rId64" Type="http://schemas.openxmlformats.org/officeDocument/2006/relationships/oleObject" Target="../embeddings/oleObject27.bin"/><Relationship Id="rId69" Type="http://schemas.microsoft.com/office/2007/relationships/hdphoto" Target="../media/hdphoto10.wdp"/><Relationship Id="rId77" Type="http://schemas.openxmlformats.org/officeDocument/2006/relationships/image" Target="../media/image45.png"/><Relationship Id="rId8" Type="http://schemas.openxmlformats.org/officeDocument/2006/relationships/image" Target="../media/image16.png"/><Relationship Id="rId51" Type="http://schemas.microsoft.com/office/2007/relationships/hdphoto" Target="../media/hdphoto4.wdp"/><Relationship Id="rId72" Type="http://schemas.microsoft.com/office/2007/relationships/hdphoto" Target="../media/hdphoto11.wdp"/><Relationship Id="rId80" Type="http://schemas.openxmlformats.org/officeDocument/2006/relationships/image" Target="../media/image46.png"/><Relationship Id="rId85" Type="http://schemas.openxmlformats.org/officeDocument/2006/relationships/oleObject" Target="../embeddings/oleObject34.bin"/><Relationship Id="rId3" Type="http://schemas.openxmlformats.org/officeDocument/2006/relationships/oleObject" Target="../embeddings/oleObject1.bin"/><Relationship Id="rId12" Type="http://schemas.openxmlformats.org/officeDocument/2006/relationships/image" Target="../media/image18.png"/><Relationship Id="rId17" Type="http://schemas.openxmlformats.org/officeDocument/2006/relationships/oleObject" Target="../embeddings/oleObject8.bin"/><Relationship Id="rId25" Type="http://schemas.openxmlformats.org/officeDocument/2006/relationships/oleObject" Target="../embeddings/oleObject12.bin"/><Relationship Id="rId33" Type="http://schemas.openxmlformats.org/officeDocument/2006/relationships/oleObject" Target="../embeddings/oleObject16.bin"/><Relationship Id="rId38" Type="http://schemas.openxmlformats.org/officeDocument/2006/relationships/image" Target="../media/image31.png"/><Relationship Id="rId46" Type="http://schemas.openxmlformats.org/officeDocument/2006/relationships/oleObject" Target="../embeddings/oleObject21.bin"/><Relationship Id="rId59" Type="http://schemas.openxmlformats.org/officeDocument/2006/relationships/image" Target="../media/image39.png"/><Relationship Id="rId67" Type="http://schemas.openxmlformats.org/officeDocument/2006/relationships/oleObject" Target="../embeddings/oleObject28.bin"/><Relationship Id="rId20" Type="http://schemas.openxmlformats.org/officeDocument/2006/relationships/image" Target="../media/image22.png"/><Relationship Id="rId41" Type="http://schemas.openxmlformats.org/officeDocument/2006/relationships/image" Target="../media/image33.png"/><Relationship Id="rId54" Type="http://schemas.microsoft.com/office/2007/relationships/hdphoto" Target="../media/hdphoto5.wdp"/><Relationship Id="rId62" Type="http://schemas.openxmlformats.org/officeDocument/2006/relationships/image" Target="../media/image40.png"/><Relationship Id="rId70" Type="http://schemas.openxmlformats.org/officeDocument/2006/relationships/oleObject" Target="../embeddings/oleObject29.bin"/><Relationship Id="rId75" Type="http://schemas.microsoft.com/office/2007/relationships/hdphoto" Target="../media/hdphoto12.wdp"/><Relationship Id="rId83" Type="http://schemas.openxmlformats.org/officeDocument/2006/relationships/image" Target="../media/image47.png"/><Relationship Id="rId88" Type="http://schemas.openxmlformats.org/officeDocument/2006/relationships/oleObject" Target="../embeddings/oleObject35.bin"/><Relationship Id="rId91" Type="http://schemas.openxmlformats.org/officeDocument/2006/relationships/oleObject" Target="../embeddings/oleObject36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5" Type="http://schemas.openxmlformats.org/officeDocument/2006/relationships/oleObject" Target="../embeddings/oleObject7.bin"/><Relationship Id="rId23" Type="http://schemas.openxmlformats.org/officeDocument/2006/relationships/oleObject" Target="../embeddings/oleObject11.bin"/><Relationship Id="rId28" Type="http://schemas.openxmlformats.org/officeDocument/2006/relationships/image" Target="../media/image26.png"/><Relationship Id="rId36" Type="http://schemas.openxmlformats.org/officeDocument/2006/relationships/image" Target="../media/image30.png"/><Relationship Id="rId49" Type="http://schemas.openxmlformats.org/officeDocument/2006/relationships/oleObject" Target="../embeddings/oleObject22.bin"/><Relationship Id="rId57" Type="http://schemas.microsoft.com/office/2007/relationships/hdphoto" Target="../media/hdphoto6.wdp"/><Relationship Id="rId10" Type="http://schemas.openxmlformats.org/officeDocument/2006/relationships/image" Target="../media/image17.png"/><Relationship Id="rId31" Type="http://schemas.openxmlformats.org/officeDocument/2006/relationships/oleObject" Target="../embeddings/oleObject15.bin"/><Relationship Id="rId44" Type="http://schemas.openxmlformats.org/officeDocument/2006/relationships/image" Target="../media/image34.png"/><Relationship Id="rId52" Type="http://schemas.openxmlformats.org/officeDocument/2006/relationships/oleObject" Target="../embeddings/oleObject23.bin"/><Relationship Id="rId60" Type="http://schemas.microsoft.com/office/2007/relationships/hdphoto" Target="../media/hdphoto7.wdp"/><Relationship Id="rId65" Type="http://schemas.openxmlformats.org/officeDocument/2006/relationships/image" Target="../media/image41.png"/><Relationship Id="rId73" Type="http://schemas.openxmlformats.org/officeDocument/2006/relationships/oleObject" Target="../embeddings/oleObject30.bin"/><Relationship Id="rId78" Type="http://schemas.microsoft.com/office/2007/relationships/hdphoto" Target="../media/hdphoto13.wdp"/><Relationship Id="rId81" Type="http://schemas.microsoft.com/office/2007/relationships/hdphoto" Target="../media/hdphoto14.wdp"/><Relationship Id="rId86" Type="http://schemas.openxmlformats.org/officeDocument/2006/relationships/image" Target="../media/image48.png"/><Relationship Id="rId4" Type="http://schemas.openxmlformats.org/officeDocument/2006/relationships/image" Target="../media/image14.png"/><Relationship Id="rId9" Type="http://schemas.openxmlformats.org/officeDocument/2006/relationships/oleObject" Target="../embeddings/oleObject4.bin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21.png"/><Relationship Id="rId39" Type="http://schemas.openxmlformats.org/officeDocument/2006/relationships/image" Target="../media/image32.png"/><Relationship Id="rId34" Type="http://schemas.openxmlformats.org/officeDocument/2006/relationships/image" Target="../media/image29.png"/><Relationship Id="rId50" Type="http://schemas.openxmlformats.org/officeDocument/2006/relationships/image" Target="../media/image36.png"/><Relationship Id="rId55" Type="http://schemas.openxmlformats.org/officeDocument/2006/relationships/oleObject" Target="../embeddings/oleObject24.bin"/><Relationship Id="rId76" Type="http://schemas.openxmlformats.org/officeDocument/2006/relationships/oleObject" Target="../embeddings/oleObject31.bin"/><Relationship Id="rId7" Type="http://schemas.openxmlformats.org/officeDocument/2006/relationships/oleObject" Target="../embeddings/oleObject3.bin"/><Relationship Id="rId71" Type="http://schemas.openxmlformats.org/officeDocument/2006/relationships/image" Target="../media/image43.png"/><Relationship Id="rId2" Type="http://schemas.openxmlformats.org/officeDocument/2006/relationships/image" Target="../media/image2.jpg"/><Relationship Id="rId29" Type="http://schemas.openxmlformats.org/officeDocument/2006/relationships/oleObject" Target="../embeddings/oleObject14.bin"/><Relationship Id="rId24" Type="http://schemas.openxmlformats.org/officeDocument/2006/relationships/image" Target="../media/image24.png"/><Relationship Id="rId40" Type="http://schemas.openxmlformats.org/officeDocument/2006/relationships/oleObject" Target="../embeddings/oleObject19.bin"/><Relationship Id="rId45" Type="http://schemas.microsoft.com/office/2007/relationships/hdphoto" Target="../media/hdphoto2.wdp"/><Relationship Id="rId66" Type="http://schemas.microsoft.com/office/2007/relationships/hdphoto" Target="../media/hdphoto9.wdp"/><Relationship Id="rId87" Type="http://schemas.microsoft.com/office/2007/relationships/hdphoto" Target="../media/hdphoto16.wdp"/><Relationship Id="rId61" Type="http://schemas.openxmlformats.org/officeDocument/2006/relationships/oleObject" Target="../embeddings/oleObject26.bin"/><Relationship Id="rId82" Type="http://schemas.openxmlformats.org/officeDocument/2006/relationships/oleObject" Target="../embeddings/oleObject33.bin"/><Relationship Id="rId19" Type="http://schemas.openxmlformats.org/officeDocument/2006/relationships/oleObject" Target="../embeddings/oleObject9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microsoft.com/office/2007/relationships/media" Target="../media/media2.mp3"/><Relationship Id="rId7" Type="http://schemas.openxmlformats.org/officeDocument/2006/relationships/image" Target="../media/image51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0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Relationship Id="rId9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107EEAA3-5DB5-46F5-BA92-02CDBC2F08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93032" y="1674821"/>
            <a:ext cx="4844417" cy="671208"/>
          </a:xfrm>
        </p:spPr>
        <p:txBody>
          <a:bodyPr/>
          <a:lstStyle/>
          <a:p>
            <a:pPr algn="ctr"/>
            <a:r>
              <a:rPr lang="pt-PT" dirty="0">
                <a:solidFill>
                  <a:srgbClr val="4A65D8"/>
                </a:solidFill>
              </a:rPr>
              <a:t>Rewilding</a:t>
            </a:r>
            <a:endParaRPr lang="en-US" dirty="0">
              <a:solidFill>
                <a:srgbClr val="4A65D8"/>
              </a:solidFill>
            </a:endParaRPr>
          </a:p>
        </p:txBody>
      </p:sp>
      <p:sp>
        <p:nvSpPr>
          <p:cNvPr id="7" name="Subtítulo 6">
            <a:extLst>
              <a:ext uri="{FF2B5EF4-FFF2-40B4-BE49-F238E27FC236}">
                <a16:creationId xmlns:a16="http://schemas.microsoft.com/office/drawing/2014/main" id="{70AD473C-5E8D-41BA-BFCA-7CDE07F32F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PT" dirty="0">
                <a:solidFill>
                  <a:srgbClr val="4A65D8"/>
                </a:solidFill>
              </a:rPr>
              <a:t>For </a:t>
            </a:r>
            <a:r>
              <a:rPr lang="pt-PT" dirty="0" err="1">
                <a:solidFill>
                  <a:srgbClr val="4A65D8"/>
                </a:solidFill>
              </a:rPr>
              <a:t>Students</a:t>
            </a:r>
            <a:endParaRPr lang="en-US" dirty="0">
              <a:solidFill>
                <a:srgbClr val="4A65D8"/>
              </a:solidFill>
            </a:endParaRPr>
          </a:p>
        </p:txBody>
      </p:sp>
      <p:pic>
        <p:nvPicPr>
          <p:cNvPr id="4" name="Picture 3" descr="A wolf standing on a rock&#10;&#10;Description automatically generated with medium confidence">
            <a:extLst>
              <a:ext uri="{FF2B5EF4-FFF2-40B4-BE49-F238E27FC236}">
                <a16:creationId xmlns:a16="http://schemas.microsoft.com/office/drawing/2014/main" id="{CA1E8932-22FF-4351-9089-0103A083B6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1199" y="3330218"/>
            <a:ext cx="3819526" cy="268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654075"/>
      </p:ext>
    </p:extLst>
  </p:cSld>
  <p:clrMapOvr>
    <a:masterClrMapping/>
  </p:clrMapOvr>
  <p:transition spd="slow" advClick="0" advTm="8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B38EA531-50A6-4FD9-A808-F4E0AC5383D2}"/>
              </a:ext>
            </a:extLst>
          </p:cNvPr>
          <p:cNvGrpSpPr/>
          <p:nvPr/>
        </p:nvGrpSpPr>
        <p:grpSpPr>
          <a:xfrm>
            <a:off x="4019291" y="1200150"/>
            <a:ext cx="8111762" cy="5526730"/>
            <a:chOff x="3378472" y="1885950"/>
            <a:chExt cx="6229350" cy="4478980"/>
          </a:xfrm>
        </p:grpSpPr>
        <p:pic>
          <p:nvPicPr>
            <p:cNvPr id="6" name="Picture 5" descr="Logo&#10;&#10;Description automatically generated">
              <a:extLst>
                <a:ext uri="{FF2B5EF4-FFF2-40B4-BE49-F238E27FC236}">
                  <a16:creationId xmlns:a16="http://schemas.microsoft.com/office/drawing/2014/main" id="{07298E9E-0671-453C-B494-B7355577D2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88217" y="1971674"/>
              <a:ext cx="5152181" cy="4157985"/>
            </a:xfrm>
            <a:prstGeom prst="rect">
              <a:avLst/>
            </a:prstGeom>
          </p:spPr>
        </p:pic>
        <p:pic>
          <p:nvPicPr>
            <p:cNvPr id="7" name="Picture 6" descr="A picture containing silhouette&#10;&#10;Description automatically generated">
              <a:extLst>
                <a:ext uri="{FF2B5EF4-FFF2-40B4-BE49-F238E27FC236}">
                  <a16:creationId xmlns:a16="http://schemas.microsoft.com/office/drawing/2014/main" id="{F1F03F68-3C6F-4D77-9BCA-44120E8A3E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clrChange>
                <a:clrFrom>
                  <a:srgbClr val="080808"/>
                </a:clrFrom>
                <a:clrTo>
                  <a:srgbClr val="08080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78472" y="1885950"/>
              <a:ext cx="6229350" cy="4478980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A5653DC-8B7B-406B-8794-92FAF9542CC0}"/>
              </a:ext>
            </a:extLst>
          </p:cNvPr>
          <p:cNvGrpSpPr/>
          <p:nvPr/>
        </p:nvGrpSpPr>
        <p:grpSpPr>
          <a:xfrm>
            <a:off x="4767520" y="2812139"/>
            <a:ext cx="4110990" cy="2217543"/>
            <a:chOff x="4767520" y="2812139"/>
            <a:chExt cx="4110990" cy="2217543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0494F17B-8B7E-485D-97F5-D4C7F516EA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905633" y="2812139"/>
              <a:ext cx="3834765" cy="1123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EA57D6E0-9ADF-47DF-8857-95E17FB18E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767520" y="3905732"/>
              <a:ext cx="4110990" cy="1123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6F11D58-BB68-4B6B-AA39-6FC6018BF124}"/>
              </a:ext>
            </a:extLst>
          </p:cNvPr>
          <p:cNvSpPr txBox="1"/>
          <p:nvPr/>
        </p:nvSpPr>
        <p:spPr>
          <a:xfrm>
            <a:off x="701766" y="1622917"/>
            <a:ext cx="5543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IT’S TIME TO…</a:t>
            </a:r>
            <a:endParaRPr lang="en-GB" sz="36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019313"/>
      </p:ext>
    </p:extLst>
  </p:cSld>
  <p:clrMapOvr>
    <a:masterClrMapping/>
  </p:clrMapOvr>
  <p:transition spd="slow" advClick="0" advTm="6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97E911-5EF2-43EE-8689-9DD5A5FF3658}"/>
              </a:ext>
            </a:extLst>
          </p:cNvPr>
          <p:cNvSpPr txBox="1"/>
          <p:nvPr/>
        </p:nvSpPr>
        <p:spPr>
          <a:xfrm>
            <a:off x="402113" y="1760241"/>
            <a:ext cx="247443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Century Gothic" panose="020B0502020202020204" pitchFamily="34" charset="0"/>
              </a:rPr>
              <a:t>Let's meet our hopeful returners</a:t>
            </a:r>
            <a:endParaRPr lang="en-GB" sz="4000" dirty="0">
              <a:latin typeface="Century Gothic" panose="020B0502020202020204" pitchFamily="34" charset="0"/>
            </a:endParaRPr>
          </a:p>
        </p:txBody>
      </p:sp>
      <p:pic>
        <p:nvPicPr>
          <p:cNvPr id="3" name="Picture 2" descr="Union Jack, British, Flag, Uk, English, National">
            <a:extLst>
              <a:ext uri="{FF2B5EF4-FFF2-40B4-BE49-F238E27FC236}">
                <a16:creationId xmlns:a16="http://schemas.microsoft.com/office/drawing/2014/main" id="{E12EBA23-FCE2-43DD-A8C6-90FC260FD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1066800"/>
            <a:ext cx="9144000" cy="561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74D0A19-9427-4780-A012-41F383CAF67F}"/>
              </a:ext>
            </a:extLst>
          </p:cNvPr>
          <p:cNvGrpSpPr/>
          <p:nvPr/>
        </p:nvGrpSpPr>
        <p:grpSpPr>
          <a:xfrm>
            <a:off x="3933558" y="2820936"/>
            <a:ext cx="2447189" cy="1467853"/>
            <a:chOff x="-3096895" y="1826326"/>
            <a:chExt cx="2447189" cy="1467853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3DACFF08-2E2E-4E3E-8FFB-26FF77BAD0C6}"/>
                </a:ext>
              </a:extLst>
            </p:cNvPr>
            <p:cNvSpPr/>
            <p:nvPr/>
          </p:nvSpPr>
          <p:spPr>
            <a:xfrm>
              <a:off x="-3096895" y="1826326"/>
              <a:ext cx="2447189" cy="1467853"/>
            </a:xfrm>
            <a:custGeom>
              <a:avLst/>
              <a:gdLst>
                <a:gd name="connsiteX0" fmla="*/ 0 w 2430379"/>
                <a:gd name="connsiteY0" fmla="*/ 0 h 1467853"/>
                <a:gd name="connsiteX1" fmla="*/ 2406315 w 2430379"/>
                <a:gd name="connsiteY1" fmla="*/ 108284 h 1467853"/>
                <a:gd name="connsiteX2" fmla="*/ 2430379 w 2430379"/>
                <a:gd name="connsiteY2" fmla="*/ 1371600 h 1467853"/>
                <a:gd name="connsiteX3" fmla="*/ 0 w 2430379"/>
                <a:gd name="connsiteY3" fmla="*/ 1467853 h 1467853"/>
                <a:gd name="connsiteX4" fmla="*/ 0 w 2430379"/>
                <a:gd name="connsiteY4" fmla="*/ 0 h 1467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30379" h="1467853">
                  <a:moveTo>
                    <a:pt x="0" y="0"/>
                  </a:moveTo>
                  <a:lnTo>
                    <a:pt x="2406315" y="108284"/>
                  </a:lnTo>
                  <a:lnTo>
                    <a:pt x="2430379" y="1371600"/>
                  </a:lnTo>
                  <a:lnTo>
                    <a:pt x="0" y="14678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Picture 5" descr="A picture containing standing, cow, mammal, looking&#10;&#10;Description automatically generated">
              <a:extLst>
                <a:ext uri="{FF2B5EF4-FFF2-40B4-BE49-F238E27FC236}">
                  <a16:creationId xmlns:a16="http://schemas.microsoft.com/office/drawing/2014/main" id="{B5305C76-DB33-400B-BA4A-B81717359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550696" y="1915326"/>
              <a:ext cx="1263317" cy="1263317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08493F4-1EEB-4167-BB0E-E0F47060F20E}"/>
              </a:ext>
            </a:extLst>
          </p:cNvPr>
          <p:cNvGrpSpPr/>
          <p:nvPr/>
        </p:nvGrpSpPr>
        <p:grpSpPr>
          <a:xfrm>
            <a:off x="8859253" y="2820936"/>
            <a:ext cx="2447189" cy="1467853"/>
            <a:chOff x="5811253" y="1754136"/>
            <a:chExt cx="2447189" cy="1467853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8087D08-C7F3-414B-B7F7-A09293AE3AC9}"/>
                </a:ext>
              </a:extLst>
            </p:cNvPr>
            <p:cNvSpPr/>
            <p:nvPr/>
          </p:nvSpPr>
          <p:spPr>
            <a:xfrm flipH="1">
              <a:off x="5811253" y="1754136"/>
              <a:ext cx="2447189" cy="1467853"/>
            </a:xfrm>
            <a:custGeom>
              <a:avLst/>
              <a:gdLst>
                <a:gd name="connsiteX0" fmla="*/ 0 w 2430379"/>
                <a:gd name="connsiteY0" fmla="*/ 0 h 1467853"/>
                <a:gd name="connsiteX1" fmla="*/ 2406315 w 2430379"/>
                <a:gd name="connsiteY1" fmla="*/ 108284 h 1467853"/>
                <a:gd name="connsiteX2" fmla="*/ 2430379 w 2430379"/>
                <a:gd name="connsiteY2" fmla="*/ 1371600 h 1467853"/>
                <a:gd name="connsiteX3" fmla="*/ 0 w 2430379"/>
                <a:gd name="connsiteY3" fmla="*/ 1467853 h 1467853"/>
                <a:gd name="connsiteX4" fmla="*/ 0 w 2430379"/>
                <a:gd name="connsiteY4" fmla="*/ 0 h 1467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30379" h="1467853">
                  <a:moveTo>
                    <a:pt x="0" y="0"/>
                  </a:moveTo>
                  <a:lnTo>
                    <a:pt x="2406315" y="108284"/>
                  </a:lnTo>
                  <a:lnTo>
                    <a:pt x="2430379" y="1371600"/>
                  </a:lnTo>
                  <a:lnTo>
                    <a:pt x="0" y="14678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 descr="A wolf looking at the camera&#10;&#10;Description automatically generated with medium confidence">
              <a:extLst>
                <a:ext uri="{FF2B5EF4-FFF2-40B4-BE49-F238E27FC236}">
                  <a16:creationId xmlns:a16="http://schemas.microsoft.com/office/drawing/2014/main" id="{D3DC42B9-0279-4DB6-A6E6-72080978D9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10983" y="1864198"/>
              <a:ext cx="1301259" cy="1301259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38759F4-C072-43FA-A66D-2EE23806CA84}"/>
              </a:ext>
            </a:extLst>
          </p:cNvPr>
          <p:cNvGrpSpPr/>
          <p:nvPr/>
        </p:nvGrpSpPr>
        <p:grpSpPr>
          <a:xfrm>
            <a:off x="6412544" y="1772416"/>
            <a:ext cx="2414910" cy="1137520"/>
            <a:chOff x="5142866" y="611635"/>
            <a:chExt cx="2414910" cy="113752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47DAC22-E5FE-4479-B7E2-096DB36BAF4C}"/>
                </a:ext>
              </a:extLst>
            </p:cNvPr>
            <p:cNvSpPr/>
            <p:nvPr/>
          </p:nvSpPr>
          <p:spPr>
            <a:xfrm>
              <a:off x="5142866" y="633894"/>
              <a:ext cx="2414910" cy="111526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 descr="A close-up of a cat&#10;&#10;Description automatically generated with medium confidence">
              <a:extLst>
                <a:ext uri="{FF2B5EF4-FFF2-40B4-BE49-F238E27FC236}">
                  <a16:creationId xmlns:a16="http://schemas.microsoft.com/office/drawing/2014/main" id="{853BED7D-8D17-43DC-B1F6-34D95C5C7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11253" y="611635"/>
              <a:ext cx="1115261" cy="1115261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F531843-62BE-4113-B147-2A790B4B4247}"/>
              </a:ext>
            </a:extLst>
          </p:cNvPr>
          <p:cNvGrpSpPr/>
          <p:nvPr/>
        </p:nvGrpSpPr>
        <p:grpSpPr>
          <a:xfrm>
            <a:off x="6412544" y="4232257"/>
            <a:ext cx="2414910" cy="1122598"/>
            <a:chOff x="3364544" y="3165457"/>
            <a:chExt cx="2414910" cy="112259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D7C0AD9-09C7-4D4D-9B98-6A0A0E361C5E}"/>
                </a:ext>
              </a:extLst>
            </p:cNvPr>
            <p:cNvSpPr/>
            <p:nvPr/>
          </p:nvSpPr>
          <p:spPr>
            <a:xfrm>
              <a:off x="3364544" y="3165457"/>
              <a:ext cx="2414910" cy="111526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E46738A-8A01-470E-940E-6167C3C92B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6334" y="3165457"/>
              <a:ext cx="1683897" cy="11225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9213565"/>
      </p:ext>
    </p:extLst>
  </p:cSld>
  <p:clrMapOvr>
    <a:masterClrMapping/>
  </p:clrMapOvr>
  <p:transition spd="slow"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00CAC9-21AE-4EDE-9E82-41C0F0630CC9}"/>
              </a:ext>
            </a:extLst>
          </p:cNvPr>
          <p:cNvSpPr txBox="1"/>
          <p:nvPr/>
        </p:nvSpPr>
        <p:spPr>
          <a:xfrm>
            <a:off x="535939" y="1674674"/>
            <a:ext cx="395033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Last seen in Britain 6000 years ago.</a:t>
            </a:r>
          </a:p>
          <a:p>
            <a:r>
              <a:rPr lang="en-US" sz="3600" dirty="0">
                <a:latin typeface="Century Gothic" panose="020B0502020202020204" pitchFamily="34" charset="0"/>
              </a:rPr>
              <a:t>The gentle giant. </a:t>
            </a:r>
          </a:p>
          <a:p>
            <a:r>
              <a:rPr lang="en-US" sz="3600" dirty="0">
                <a:latin typeface="Century Gothic" panose="020B0502020202020204" pitchFamily="34" charset="0"/>
              </a:rPr>
              <a:t>Introducing BISON!</a:t>
            </a:r>
            <a:endParaRPr lang="en-GB" sz="3600" dirty="0">
              <a:latin typeface="Century Gothic" panose="020B0502020202020204" pitchFamily="34" charset="0"/>
            </a:endParaRPr>
          </a:p>
        </p:txBody>
      </p:sp>
      <p:pic>
        <p:nvPicPr>
          <p:cNvPr id="3" name="Video 4">
            <a:hlinkClick r:id="" action="ppaction://media"/>
            <a:extLst>
              <a:ext uri="{FF2B5EF4-FFF2-40B4-BE49-F238E27FC236}">
                <a16:creationId xmlns:a16="http://schemas.microsoft.com/office/drawing/2014/main" id="{449735D8-C700-4F7F-9004-06ECFAF6B0B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853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62830" y="1532255"/>
            <a:ext cx="7329170" cy="412911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EE620FF4-6D97-4FCF-9540-187335DF6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3230" y="1196635"/>
            <a:ext cx="3114675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8608799"/>
      </p:ext>
    </p:extLst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039A12-D8BF-40CF-8E1C-14AAA13F4B9A}"/>
              </a:ext>
            </a:extLst>
          </p:cNvPr>
          <p:cNvSpPr txBox="1"/>
          <p:nvPr/>
        </p:nvSpPr>
        <p:spPr>
          <a:xfrm>
            <a:off x="401673" y="2002770"/>
            <a:ext cx="474182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Fighting for their return to the top of the forest food chain.</a:t>
            </a:r>
          </a:p>
          <a:p>
            <a:r>
              <a:rPr lang="en-US" sz="3600" dirty="0">
                <a:latin typeface="Century Gothic" panose="020B0502020202020204" pitchFamily="34" charset="0"/>
              </a:rPr>
              <a:t>The clever predator.</a:t>
            </a:r>
          </a:p>
          <a:p>
            <a:r>
              <a:rPr lang="en-US" sz="3600" dirty="0">
                <a:latin typeface="Century Gothic" panose="020B0502020202020204" pitchFamily="34" charset="0"/>
              </a:rPr>
              <a:t>It's WOLF!</a:t>
            </a:r>
            <a:endParaRPr lang="en-GB" sz="3600" dirty="0">
              <a:latin typeface="Century Gothic" panose="020B0502020202020204" pitchFamily="34" charset="0"/>
            </a:endParaRPr>
          </a:p>
        </p:txBody>
      </p:sp>
      <p:pic>
        <p:nvPicPr>
          <p:cNvPr id="5" name="wolf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78A594F8-FA45-4143-A50D-500F1EAAE0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42425" y="2002770"/>
            <a:ext cx="6413254" cy="3607455"/>
          </a:xfrm>
          <a:prstGeom prst="rect">
            <a:avLst/>
          </a:prstGeom>
        </p:spPr>
      </p:pic>
      <p:pic>
        <p:nvPicPr>
          <p:cNvPr id="4" name="Picture 2" descr="Rendered Image">
            <a:extLst>
              <a:ext uri="{FF2B5EF4-FFF2-40B4-BE49-F238E27FC236}">
                <a16:creationId xmlns:a16="http://schemas.microsoft.com/office/drawing/2014/main" id="{C3BC4A2A-0D76-4F44-8B80-053ACEC80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3500" y="1617444"/>
            <a:ext cx="3219803" cy="1218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750430"/>
      </p:ext>
    </p:extLst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E0AF2C7-0678-4D41-9F93-74E438F40403}"/>
              </a:ext>
            </a:extLst>
          </p:cNvPr>
          <p:cNvSpPr txBox="1"/>
          <p:nvPr/>
        </p:nvSpPr>
        <p:spPr>
          <a:xfrm>
            <a:off x="378303" y="2274838"/>
            <a:ext cx="442737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Hunted to extinction but now hoping to return. </a:t>
            </a:r>
          </a:p>
          <a:p>
            <a:r>
              <a:rPr lang="en-US" sz="3600" dirty="0">
                <a:latin typeface="Century Gothic" panose="020B0502020202020204" pitchFamily="34" charset="0"/>
              </a:rPr>
              <a:t>The shy feline. </a:t>
            </a:r>
          </a:p>
          <a:p>
            <a:r>
              <a:rPr lang="en-US" sz="3600" dirty="0">
                <a:latin typeface="Century Gothic" panose="020B0502020202020204" pitchFamily="34" charset="0"/>
              </a:rPr>
              <a:t>It's LYNX!</a:t>
            </a:r>
            <a:endParaRPr lang="en-GB" sz="3600" dirty="0">
              <a:latin typeface="Century Gothic" panose="020B0502020202020204" pitchFamily="34" charset="0"/>
            </a:endParaRPr>
          </a:p>
        </p:txBody>
      </p:sp>
      <p:pic>
        <p:nvPicPr>
          <p:cNvPr id="5" name="lynx (1)">
            <a:hlinkClick r:id="" action="ppaction://media"/>
            <a:extLst>
              <a:ext uri="{FF2B5EF4-FFF2-40B4-BE49-F238E27FC236}">
                <a16:creationId xmlns:a16="http://schemas.microsoft.com/office/drawing/2014/main" id="{5A9E365C-4C9B-4637-899C-C4B4931022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33925" y="1790701"/>
            <a:ext cx="7421192" cy="4174420"/>
          </a:xfrm>
          <a:prstGeom prst="rect">
            <a:avLst/>
          </a:prstGeom>
        </p:spPr>
      </p:pic>
      <p:pic>
        <p:nvPicPr>
          <p:cNvPr id="4" name="Picture 2" descr="Rendered Image">
            <a:extLst>
              <a:ext uri="{FF2B5EF4-FFF2-40B4-BE49-F238E27FC236}">
                <a16:creationId xmlns:a16="http://schemas.microsoft.com/office/drawing/2014/main" id="{98D16F80-30BB-4F1E-9ACA-CE27CEAEB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2763" y="1034825"/>
            <a:ext cx="3095625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7746792"/>
      </p:ext>
    </p:extLst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CF4C96-CA3A-4F07-8814-BAF38156B764}"/>
              </a:ext>
            </a:extLst>
          </p:cNvPr>
          <p:cNvSpPr txBox="1"/>
          <p:nvPr/>
        </p:nvSpPr>
        <p:spPr>
          <a:xfrm>
            <a:off x="181751" y="2145982"/>
            <a:ext cx="433309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And finally, the largest predator native to Britain.</a:t>
            </a:r>
          </a:p>
          <a:p>
            <a:r>
              <a:rPr lang="en-US" sz="3600" dirty="0">
                <a:latin typeface="Century Gothic" panose="020B0502020202020204" pitchFamily="34" charset="0"/>
              </a:rPr>
              <a:t>The not-so-cuddly </a:t>
            </a:r>
          </a:p>
          <a:p>
            <a:r>
              <a:rPr lang="en-US" sz="3600" dirty="0">
                <a:latin typeface="Century Gothic" panose="020B0502020202020204" pitchFamily="34" charset="0"/>
              </a:rPr>
              <a:t>BEAR!</a:t>
            </a:r>
          </a:p>
        </p:txBody>
      </p:sp>
      <p:pic>
        <p:nvPicPr>
          <p:cNvPr id="5" name="bear">
            <a:hlinkClick r:id="" action="ppaction://media"/>
            <a:extLst>
              <a:ext uri="{FF2B5EF4-FFF2-40B4-BE49-F238E27FC236}">
                <a16:creationId xmlns:a16="http://schemas.microsoft.com/office/drawing/2014/main" id="{7944C6B4-0D18-402D-8208-D2AB4E4864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8250" y="1874828"/>
            <a:ext cx="7143750" cy="4018360"/>
          </a:xfrm>
          <a:prstGeom prst="rect">
            <a:avLst/>
          </a:prstGeom>
        </p:spPr>
      </p:pic>
      <p:pic>
        <p:nvPicPr>
          <p:cNvPr id="4" name="Picture 2" descr="Rendered Image">
            <a:extLst>
              <a:ext uri="{FF2B5EF4-FFF2-40B4-BE49-F238E27FC236}">
                <a16:creationId xmlns:a16="http://schemas.microsoft.com/office/drawing/2014/main" id="{08BB3C32-1E0D-4D03-A7D2-E5A12F898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4160" y="1002348"/>
            <a:ext cx="3448050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2121118"/>
      </p:ext>
    </p:extLst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9698EA-CA56-41FE-86ED-128B8D40BD22}"/>
              </a:ext>
            </a:extLst>
          </p:cNvPr>
          <p:cNvSpPr txBox="1"/>
          <p:nvPr/>
        </p:nvSpPr>
        <p:spPr>
          <a:xfrm>
            <a:off x="601749" y="5338740"/>
            <a:ext cx="11333076" cy="18400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kern="1200" dirty="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rPr>
              <a:t>Who do YOU want to see return?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kern="1200" dirty="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rPr>
              <a:t>Can you persuade others this is a good idea?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800" kern="1200" dirty="0">
              <a:solidFill>
                <a:schemeClr val="tx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3" name="Picture 2" descr="A cat that is looking at the camera&#10;&#10;Description automatically generated">
            <a:extLst>
              <a:ext uri="{FF2B5EF4-FFF2-40B4-BE49-F238E27FC236}">
                <a16:creationId xmlns:a16="http://schemas.microsoft.com/office/drawing/2014/main" id="{2E17C040-E2F7-4B77-A2B1-4A65BC97A7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"/>
          <a:stretch/>
        </p:blipFill>
        <p:spPr>
          <a:xfrm>
            <a:off x="20" y="1066787"/>
            <a:ext cx="2926060" cy="4005072"/>
          </a:xfrm>
          <a:prstGeom prst="rect">
            <a:avLst/>
          </a:prstGeom>
        </p:spPr>
      </p:pic>
      <p:pic>
        <p:nvPicPr>
          <p:cNvPr id="4" name="Picture 3" descr="A wolf that is looking at the camera&#10;&#10;Description automatically generated">
            <a:extLst>
              <a:ext uri="{FF2B5EF4-FFF2-40B4-BE49-F238E27FC236}">
                <a16:creationId xmlns:a16="http://schemas.microsoft.com/office/drawing/2014/main" id="{41DF805B-2DE3-459F-9AC0-F3845D1CE6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7487" y="1066808"/>
            <a:ext cx="2935224" cy="4005067"/>
          </a:xfrm>
          <a:prstGeom prst="rect">
            <a:avLst/>
          </a:prstGeom>
        </p:spPr>
      </p:pic>
      <p:pic>
        <p:nvPicPr>
          <p:cNvPr id="5" name="Picture 4" descr="A picture containing bear, outdoor, mammal, tree&#10;&#10;Description automatically generated">
            <a:extLst>
              <a:ext uri="{FF2B5EF4-FFF2-40B4-BE49-F238E27FC236}">
                <a16:creationId xmlns:a16="http://schemas.microsoft.com/office/drawing/2014/main" id="{C66B1D26-CF26-4EB1-9D4C-722ACA440E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4474" y="1066813"/>
            <a:ext cx="2935224" cy="4005071"/>
          </a:xfrm>
          <a:prstGeom prst="rect">
            <a:avLst/>
          </a:prstGeom>
        </p:spPr>
      </p:pic>
      <p:pic>
        <p:nvPicPr>
          <p:cNvPr id="6" name="Picture 5" descr="A close up of a cow looking at the camera&#10;&#10;Description automatically generated">
            <a:extLst>
              <a:ext uri="{FF2B5EF4-FFF2-40B4-BE49-F238E27FC236}">
                <a16:creationId xmlns:a16="http://schemas.microsoft.com/office/drawing/2014/main" id="{4DDE52D7-6A33-412A-8E0D-D1C60E04BE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56776" y="1066791"/>
            <a:ext cx="2935224" cy="400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015698"/>
      </p:ext>
    </p:extLst>
  </p:cSld>
  <p:clrMapOvr>
    <a:masterClrMapping/>
  </p:clrMapOvr>
  <p:transition spd="slow" advClick="0" advTm="8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03DBF1-E50E-498D-B77D-756F5623AF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17493"/>
      </p:ext>
    </p:extLst>
  </p:cSld>
  <p:clrMapOvr>
    <a:masterClrMapping/>
  </p:clrMapOvr>
  <p:transition spd="slow" advClick="0" advTm="8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Objeto 27">
            <a:extLst>
              <a:ext uri="{FF2B5EF4-FFF2-40B4-BE49-F238E27FC236}">
                <a16:creationId xmlns:a16="http://schemas.microsoft.com/office/drawing/2014/main" id="{9C96A1CB-85AA-418F-9895-08A292D8AD5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32230" y="2309740"/>
          <a:ext cx="899192" cy="8995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1767993" imgH="1760373" progId="Paint.Picture">
                  <p:embed/>
                </p:oleObj>
              </mc:Choice>
              <mc:Fallback>
                <p:oleObj name="Bitmap Image" r:id="rId3" imgW="1767993" imgH="1760373" progId="Paint.Picture">
                  <p:embed/>
                  <p:pic>
                    <p:nvPicPr>
                      <p:cNvPr id="28" name="Objeto 27">
                        <a:extLst>
                          <a:ext uri="{FF2B5EF4-FFF2-40B4-BE49-F238E27FC236}">
                            <a16:creationId xmlns:a16="http://schemas.microsoft.com/office/drawing/2014/main" id="{9C96A1CB-85AA-418F-9895-08A292D8AD5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40000"/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2230" y="2309740"/>
                        <a:ext cx="899192" cy="89955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to 28">
            <a:extLst>
              <a:ext uri="{FF2B5EF4-FFF2-40B4-BE49-F238E27FC236}">
                <a16:creationId xmlns:a16="http://schemas.microsoft.com/office/drawing/2014/main" id="{20F17279-96CD-468F-91BF-33657D8D5F0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58407" y="2309740"/>
          <a:ext cx="899192" cy="8995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5" imgW="1760373" imgH="1752381" progId="Paint.Picture">
                  <p:embed/>
                </p:oleObj>
              </mc:Choice>
              <mc:Fallback>
                <p:oleObj name="Bitmap Image" r:id="rId5" imgW="1760373" imgH="1752381" progId="Paint.Picture">
                  <p:embed/>
                  <p:pic>
                    <p:nvPicPr>
                      <p:cNvPr id="29" name="Objeto 28">
                        <a:extLst>
                          <a:ext uri="{FF2B5EF4-FFF2-40B4-BE49-F238E27FC236}">
                            <a16:creationId xmlns:a16="http://schemas.microsoft.com/office/drawing/2014/main" id="{20F17279-96CD-468F-91BF-33657D8D5F0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8407" y="2309740"/>
                        <a:ext cx="899192" cy="89955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to 29">
            <a:extLst>
              <a:ext uri="{FF2B5EF4-FFF2-40B4-BE49-F238E27FC236}">
                <a16:creationId xmlns:a16="http://schemas.microsoft.com/office/drawing/2014/main" id="{CED986C4-9A0F-4D7D-9A21-1DA871D9818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84582" y="2309738"/>
          <a:ext cx="899193" cy="89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7" imgW="1760373" imgH="1760373" progId="Paint.Picture">
                  <p:embed/>
                </p:oleObj>
              </mc:Choice>
              <mc:Fallback>
                <p:oleObj name="Bitmap Image" r:id="rId7" imgW="1760373" imgH="1760373" progId="Paint.Picture">
                  <p:embed/>
                  <p:pic>
                    <p:nvPicPr>
                      <p:cNvPr id="30" name="Objeto 29">
                        <a:extLst>
                          <a:ext uri="{FF2B5EF4-FFF2-40B4-BE49-F238E27FC236}">
                            <a16:creationId xmlns:a16="http://schemas.microsoft.com/office/drawing/2014/main" id="{CED986C4-9A0F-4D7D-9A21-1DA871D9818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lum bright="20000"/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4582" y="2309738"/>
                        <a:ext cx="899193" cy="8995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to 30">
            <a:extLst>
              <a:ext uri="{FF2B5EF4-FFF2-40B4-BE49-F238E27FC236}">
                <a16:creationId xmlns:a16="http://schemas.microsoft.com/office/drawing/2014/main" id="{DCB0758B-B285-47A6-B2C3-23FACC97D5B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10759" y="2309738"/>
          <a:ext cx="899192" cy="89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9" imgW="1760373" imgH="1760373" progId="Paint.Picture">
                  <p:embed/>
                </p:oleObj>
              </mc:Choice>
              <mc:Fallback>
                <p:oleObj name="Bitmap Image" r:id="rId9" imgW="1760373" imgH="1760373" progId="Paint.Picture">
                  <p:embed/>
                  <p:pic>
                    <p:nvPicPr>
                      <p:cNvPr id="31" name="Objeto 30">
                        <a:extLst>
                          <a:ext uri="{FF2B5EF4-FFF2-40B4-BE49-F238E27FC236}">
                            <a16:creationId xmlns:a16="http://schemas.microsoft.com/office/drawing/2014/main" id="{DCB0758B-B285-47A6-B2C3-23FACC97D5B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lum bright="40000"/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10759" y="2309738"/>
                        <a:ext cx="899192" cy="8995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to 31">
            <a:extLst>
              <a:ext uri="{FF2B5EF4-FFF2-40B4-BE49-F238E27FC236}">
                <a16:creationId xmlns:a16="http://schemas.microsoft.com/office/drawing/2014/main" id="{52F3683A-4DB9-4FBF-938F-AA4AD7974A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36936" y="2309738"/>
          <a:ext cx="899192" cy="89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1" imgW="1760373" imgH="1760373" progId="Paint.Picture">
                  <p:embed/>
                </p:oleObj>
              </mc:Choice>
              <mc:Fallback>
                <p:oleObj name="Bitmap Image" r:id="rId11" imgW="1760373" imgH="1760373" progId="Paint.Picture">
                  <p:embed/>
                  <p:pic>
                    <p:nvPicPr>
                      <p:cNvPr id="32" name="Objeto 31">
                        <a:extLst>
                          <a:ext uri="{FF2B5EF4-FFF2-40B4-BE49-F238E27FC236}">
                            <a16:creationId xmlns:a16="http://schemas.microsoft.com/office/drawing/2014/main" id="{52F3683A-4DB9-4FBF-938F-AA4AD7974AE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lum bright="20000"/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36936" y="2309738"/>
                        <a:ext cx="899192" cy="8995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to 32">
            <a:extLst>
              <a:ext uri="{FF2B5EF4-FFF2-40B4-BE49-F238E27FC236}">
                <a16:creationId xmlns:a16="http://schemas.microsoft.com/office/drawing/2014/main" id="{2C59A9B4-7802-4EA1-AB84-6D1DB9EED99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463111" y="2309738"/>
          <a:ext cx="899192" cy="89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3" imgW="1760373" imgH="1767993" progId="Paint.Picture">
                  <p:embed/>
                </p:oleObj>
              </mc:Choice>
              <mc:Fallback>
                <p:oleObj name="Bitmap Image" r:id="rId13" imgW="1760373" imgH="1767993" progId="Paint.Picture">
                  <p:embed/>
                  <p:pic>
                    <p:nvPicPr>
                      <p:cNvPr id="33" name="Objeto 32">
                        <a:extLst>
                          <a:ext uri="{FF2B5EF4-FFF2-40B4-BE49-F238E27FC236}">
                            <a16:creationId xmlns:a16="http://schemas.microsoft.com/office/drawing/2014/main" id="{2C59A9B4-7802-4EA1-AB84-6D1DB9EED99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63111" y="2309738"/>
                        <a:ext cx="899192" cy="8995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to 33">
            <a:extLst>
              <a:ext uri="{FF2B5EF4-FFF2-40B4-BE49-F238E27FC236}">
                <a16:creationId xmlns:a16="http://schemas.microsoft.com/office/drawing/2014/main" id="{58605D03-A869-48F8-9343-3AE61F031CE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34773" y="3425352"/>
          <a:ext cx="896649" cy="89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5" imgW="1760373" imgH="1744762" progId="Paint.Picture">
                  <p:embed/>
                </p:oleObj>
              </mc:Choice>
              <mc:Fallback>
                <p:oleObj name="Bitmap Image" r:id="rId15" imgW="1760373" imgH="1744762" progId="Paint.Picture">
                  <p:embed/>
                  <p:pic>
                    <p:nvPicPr>
                      <p:cNvPr id="34" name="Objeto 33">
                        <a:extLst>
                          <a:ext uri="{FF2B5EF4-FFF2-40B4-BE49-F238E27FC236}">
                            <a16:creationId xmlns:a16="http://schemas.microsoft.com/office/drawing/2014/main" id="{58605D03-A869-48F8-9343-3AE61F031CE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4773" y="3425352"/>
                        <a:ext cx="896649" cy="8995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to 34">
            <a:extLst>
              <a:ext uri="{FF2B5EF4-FFF2-40B4-BE49-F238E27FC236}">
                <a16:creationId xmlns:a16="http://schemas.microsoft.com/office/drawing/2014/main" id="{6478E085-6F7D-4129-866D-CC326944B48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58405" y="3425352"/>
          <a:ext cx="896649" cy="89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7" imgW="1767993" imgH="1760373" progId="Paint.Picture">
                  <p:embed/>
                </p:oleObj>
              </mc:Choice>
              <mc:Fallback>
                <p:oleObj name="Bitmap Image" r:id="rId17" imgW="1767993" imgH="1760373" progId="Paint.Picture">
                  <p:embed/>
                  <p:pic>
                    <p:nvPicPr>
                      <p:cNvPr id="35" name="Objeto 34">
                        <a:extLst>
                          <a:ext uri="{FF2B5EF4-FFF2-40B4-BE49-F238E27FC236}">
                            <a16:creationId xmlns:a16="http://schemas.microsoft.com/office/drawing/2014/main" id="{6478E085-6F7D-4129-866D-CC326944B48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lum bright="40000"/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8405" y="3425352"/>
                        <a:ext cx="896649" cy="8995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to 35">
            <a:extLst>
              <a:ext uri="{FF2B5EF4-FFF2-40B4-BE49-F238E27FC236}">
                <a16:creationId xmlns:a16="http://schemas.microsoft.com/office/drawing/2014/main" id="{F7301152-1707-4056-A4A0-2729EADCC77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82038" y="3425352"/>
          <a:ext cx="896649" cy="89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9" imgW="1752381" imgH="1767993" progId="Paint.Picture">
                  <p:embed/>
                </p:oleObj>
              </mc:Choice>
              <mc:Fallback>
                <p:oleObj name="Bitmap Image" r:id="rId19" imgW="1752381" imgH="1767993" progId="Paint.Picture">
                  <p:embed/>
                  <p:pic>
                    <p:nvPicPr>
                      <p:cNvPr id="36" name="Objeto 35">
                        <a:extLst>
                          <a:ext uri="{FF2B5EF4-FFF2-40B4-BE49-F238E27FC236}">
                            <a16:creationId xmlns:a16="http://schemas.microsoft.com/office/drawing/2014/main" id="{F7301152-1707-4056-A4A0-2729EADCC77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lum bright="20000"/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2038" y="3425352"/>
                        <a:ext cx="896649" cy="8995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to 36">
            <a:extLst>
              <a:ext uri="{FF2B5EF4-FFF2-40B4-BE49-F238E27FC236}">
                <a16:creationId xmlns:a16="http://schemas.microsoft.com/office/drawing/2014/main" id="{0272F1C9-B7EB-4C3D-9F09-8926D251D53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05672" y="3425352"/>
          <a:ext cx="904279" cy="8995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1" imgW="1767993" imgH="1775614" progId="Paint.Picture">
                  <p:embed/>
                </p:oleObj>
              </mc:Choice>
              <mc:Fallback>
                <p:oleObj name="Bitmap Image" r:id="rId21" imgW="1767993" imgH="1775614" progId="Paint.Picture">
                  <p:embed/>
                  <p:pic>
                    <p:nvPicPr>
                      <p:cNvPr id="37" name="Objeto 36">
                        <a:extLst>
                          <a:ext uri="{FF2B5EF4-FFF2-40B4-BE49-F238E27FC236}">
                            <a16:creationId xmlns:a16="http://schemas.microsoft.com/office/drawing/2014/main" id="{0272F1C9-B7EB-4C3D-9F09-8926D251D53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lum bright="40000"/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5672" y="3425352"/>
                        <a:ext cx="904279" cy="8995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to 37">
            <a:extLst>
              <a:ext uri="{FF2B5EF4-FFF2-40B4-BE49-F238E27FC236}">
                <a16:creationId xmlns:a16="http://schemas.microsoft.com/office/drawing/2014/main" id="{ABD6E7F3-5231-463C-8CCE-8FDB93174D7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36935" y="3425352"/>
          <a:ext cx="899192" cy="8995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3" imgW="1760373" imgH="1760373" progId="Paint.Picture">
                  <p:embed/>
                </p:oleObj>
              </mc:Choice>
              <mc:Fallback>
                <p:oleObj name="Bitmap Image" r:id="rId23" imgW="1760373" imgH="1760373" progId="Paint.Picture">
                  <p:embed/>
                  <p:pic>
                    <p:nvPicPr>
                      <p:cNvPr id="38" name="Objeto 37">
                        <a:extLst>
                          <a:ext uri="{FF2B5EF4-FFF2-40B4-BE49-F238E27FC236}">
                            <a16:creationId xmlns:a16="http://schemas.microsoft.com/office/drawing/2014/main" id="{ABD6E7F3-5231-463C-8CCE-8FDB93174D7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36935" y="3425352"/>
                        <a:ext cx="899192" cy="8995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to 38">
            <a:extLst>
              <a:ext uri="{FF2B5EF4-FFF2-40B4-BE49-F238E27FC236}">
                <a16:creationId xmlns:a16="http://schemas.microsoft.com/office/drawing/2014/main" id="{3944A531-60C3-4A16-A9C1-81D88C88C2F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467398" y="3425352"/>
          <a:ext cx="894905" cy="8995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5" imgW="1760373" imgH="1752381" progId="Paint.Picture">
                  <p:embed/>
                </p:oleObj>
              </mc:Choice>
              <mc:Fallback>
                <p:oleObj name="Bitmap Image" r:id="rId25" imgW="1760373" imgH="1752381" progId="Paint.Picture">
                  <p:embed/>
                  <p:pic>
                    <p:nvPicPr>
                      <p:cNvPr id="39" name="Objeto 38">
                        <a:extLst>
                          <a:ext uri="{FF2B5EF4-FFF2-40B4-BE49-F238E27FC236}">
                            <a16:creationId xmlns:a16="http://schemas.microsoft.com/office/drawing/2014/main" id="{3944A531-60C3-4A16-A9C1-81D88C88C2F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67398" y="3425352"/>
                        <a:ext cx="894905" cy="8995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to 39">
            <a:extLst>
              <a:ext uri="{FF2B5EF4-FFF2-40B4-BE49-F238E27FC236}">
                <a16:creationId xmlns:a16="http://schemas.microsoft.com/office/drawing/2014/main" id="{0F074644-A0C6-4C6E-9A32-F56C0AB72CE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35613" y="4540963"/>
          <a:ext cx="895809" cy="8995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7" imgW="1767993" imgH="1752381" progId="Paint.Picture">
                  <p:embed/>
                </p:oleObj>
              </mc:Choice>
              <mc:Fallback>
                <p:oleObj name="Bitmap Image" r:id="rId27" imgW="1767993" imgH="1752381" progId="Paint.Picture">
                  <p:embed/>
                  <p:pic>
                    <p:nvPicPr>
                      <p:cNvPr id="40" name="Objeto 39">
                        <a:extLst>
                          <a:ext uri="{FF2B5EF4-FFF2-40B4-BE49-F238E27FC236}">
                            <a16:creationId xmlns:a16="http://schemas.microsoft.com/office/drawing/2014/main" id="{0F074644-A0C6-4C6E-9A32-F56C0AB72CE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lum bright="20000"/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5613" y="4540963"/>
                        <a:ext cx="895809" cy="8995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to 40">
            <a:extLst>
              <a:ext uri="{FF2B5EF4-FFF2-40B4-BE49-F238E27FC236}">
                <a16:creationId xmlns:a16="http://schemas.microsoft.com/office/drawing/2014/main" id="{43054672-EBFC-479B-AA53-70D4F10B3F4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58405" y="4540963"/>
          <a:ext cx="895808" cy="8995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9" imgW="1760373" imgH="1760373" progId="Paint.Picture">
                  <p:embed/>
                </p:oleObj>
              </mc:Choice>
              <mc:Fallback>
                <p:oleObj name="Bitmap Image" r:id="rId29" imgW="1760373" imgH="1760373" progId="Paint.Picture">
                  <p:embed/>
                  <p:pic>
                    <p:nvPicPr>
                      <p:cNvPr id="41" name="Objeto 40">
                        <a:extLst>
                          <a:ext uri="{FF2B5EF4-FFF2-40B4-BE49-F238E27FC236}">
                            <a16:creationId xmlns:a16="http://schemas.microsoft.com/office/drawing/2014/main" id="{43054672-EBFC-479B-AA53-70D4F10B3F4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lum bright="20000"/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8405" y="4540963"/>
                        <a:ext cx="895808" cy="8995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to 41">
            <a:extLst>
              <a:ext uri="{FF2B5EF4-FFF2-40B4-BE49-F238E27FC236}">
                <a16:creationId xmlns:a16="http://schemas.microsoft.com/office/drawing/2014/main" id="{F07797F9-5CB1-4407-85CE-069BDD2BF07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81197" y="4540963"/>
          <a:ext cx="895807" cy="8995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1" imgW="1760373" imgH="1760373" progId="Paint.Picture">
                  <p:embed/>
                </p:oleObj>
              </mc:Choice>
              <mc:Fallback>
                <p:oleObj name="Bitmap Image" r:id="rId31" imgW="1760373" imgH="1760373" progId="Paint.Picture">
                  <p:embed/>
                  <p:pic>
                    <p:nvPicPr>
                      <p:cNvPr id="42" name="Objeto 41">
                        <a:extLst>
                          <a:ext uri="{FF2B5EF4-FFF2-40B4-BE49-F238E27FC236}">
                            <a16:creationId xmlns:a16="http://schemas.microsoft.com/office/drawing/2014/main" id="{F07797F9-5CB1-4407-85CE-069BDD2BF07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>
                        <a:lum bright="20000"/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1197" y="4540963"/>
                        <a:ext cx="895807" cy="8995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to 42">
            <a:extLst>
              <a:ext uri="{FF2B5EF4-FFF2-40B4-BE49-F238E27FC236}">
                <a16:creationId xmlns:a16="http://schemas.microsoft.com/office/drawing/2014/main" id="{D2E32BBD-C004-481E-8E07-1B99D0BAA37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10758" y="4540963"/>
          <a:ext cx="895807" cy="8995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3" imgW="1760373" imgH="1760373" progId="Paint.Picture">
                  <p:embed/>
                </p:oleObj>
              </mc:Choice>
              <mc:Fallback>
                <p:oleObj name="Bitmap Image" r:id="rId33" imgW="1760373" imgH="1760373" progId="Paint.Picture">
                  <p:embed/>
                  <p:pic>
                    <p:nvPicPr>
                      <p:cNvPr id="43" name="Objeto 42">
                        <a:extLst>
                          <a:ext uri="{FF2B5EF4-FFF2-40B4-BE49-F238E27FC236}">
                            <a16:creationId xmlns:a16="http://schemas.microsoft.com/office/drawing/2014/main" id="{D2E32BBD-C004-481E-8E07-1B99D0BAA37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4">
                        <a:lum bright="40000"/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10758" y="4540963"/>
                        <a:ext cx="895807" cy="8995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to 43">
            <a:extLst>
              <a:ext uri="{FF2B5EF4-FFF2-40B4-BE49-F238E27FC236}">
                <a16:creationId xmlns:a16="http://schemas.microsoft.com/office/drawing/2014/main" id="{DD406B84-4B8F-4F76-A410-64E510E622D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36935" y="4540962"/>
          <a:ext cx="895807" cy="8995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5" imgW="1760373" imgH="1760373" progId="Paint.Picture">
                  <p:embed/>
                </p:oleObj>
              </mc:Choice>
              <mc:Fallback>
                <p:oleObj name="Bitmap Image" r:id="rId35" imgW="1760373" imgH="1760373" progId="Paint.Picture">
                  <p:embed/>
                  <p:pic>
                    <p:nvPicPr>
                      <p:cNvPr id="44" name="Objeto 43">
                        <a:extLst>
                          <a:ext uri="{FF2B5EF4-FFF2-40B4-BE49-F238E27FC236}">
                            <a16:creationId xmlns:a16="http://schemas.microsoft.com/office/drawing/2014/main" id="{DD406B84-4B8F-4F76-A410-64E510E622D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6">
                        <a:lum bright="40000"/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36935" y="4540962"/>
                        <a:ext cx="895807" cy="8995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to 44">
            <a:extLst>
              <a:ext uri="{FF2B5EF4-FFF2-40B4-BE49-F238E27FC236}">
                <a16:creationId xmlns:a16="http://schemas.microsoft.com/office/drawing/2014/main" id="{E6D185FA-3416-4930-A331-4FC2A4E763D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459724" y="4540962"/>
          <a:ext cx="902578" cy="8995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7" imgW="1760373" imgH="1760373" progId="Paint.Picture">
                  <p:embed/>
                </p:oleObj>
              </mc:Choice>
              <mc:Fallback>
                <p:oleObj name="Bitmap Image" r:id="rId37" imgW="1760373" imgH="1760373" progId="Paint.Picture">
                  <p:embed/>
                  <p:pic>
                    <p:nvPicPr>
                      <p:cNvPr id="45" name="Objeto 44">
                        <a:extLst>
                          <a:ext uri="{FF2B5EF4-FFF2-40B4-BE49-F238E27FC236}">
                            <a16:creationId xmlns:a16="http://schemas.microsoft.com/office/drawing/2014/main" id="{E6D185FA-3416-4930-A331-4FC2A4E763D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59724" y="4540962"/>
                        <a:ext cx="902578" cy="8995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Imagem 3">
            <a:extLst>
              <a:ext uri="{FF2B5EF4-FFF2-40B4-BE49-F238E27FC236}">
                <a16:creationId xmlns:a16="http://schemas.microsoft.com/office/drawing/2014/main" id="{3E11561B-2098-48D1-A640-EB564BB12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2229" y="1386217"/>
            <a:ext cx="6530072" cy="923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2EF23D49-EA73-42D2-8C2B-2388C381D2E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29696" y="2309737"/>
          <a:ext cx="903534" cy="8787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m de Mapa de Bits" r:id="rId40" imgW="1767993" imgH="1760373" progId="Paint.Picture">
                  <p:embed/>
                </p:oleObj>
              </mc:Choice>
              <mc:Fallback>
                <p:oleObj name="Imagem de Mapa de Bits" r:id="rId40" imgW="1767993" imgH="1760373" progId="Paint.Picture">
                  <p:embed/>
                  <p:pic>
                    <p:nvPicPr>
                      <p:cNvPr id="4" name="Objeto 3">
                        <a:extLst>
                          <a:ext uri="{FF2B5EF4-FFF2-40B4-BE49-F238E27FC236}">
                            <a16:creationId xmlns:a16="http://schemas.microsoft.com/office/drawing/2014/main" id="{2EF23D49-EA73-42D2-8C2B-2388C381D2E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1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42">
                                <a14:imgEffect>
                                  <a14:saturation sat="0"/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29696" y="2309737"/>
                        <a:ext cx="903534" cy="87870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E66A8A72-172F-4892-81E1-DD5A3729311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63598" y="2313500"/>
          <a:ext cx="890614" cy="8787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m de Mapa de Bits" r:id="rId43" imgW="1760373" imgH="1752381" progId="Paint.Picture">
                  <p:embed/>
                </p:oleObj>
              </mc:Choice>
              <mc:Fallback>
                <p:oleObj name="Imagem de Mapa de Bits" r:id="rId43" imgW="1760373" imgH="1752381" progId="Paint.Picture">
                  <p:embed/>
                  <p:pic>
                    <p:nvPicPr>
                      <p:cNvPr id="5" name="Objeto 4">
                        <a:extLst>
                          <a:ext uri="{FF2B5EF4-FFF2-40B4-BE49-F238E27FC236}">
                            <a16:creationId xmlns:a16="http://schemas.microsoft.com/office/drawing/2014/main" id="{E66A8A72-172F-4892-81E1-DD5A3729311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45">
                                <a14:imgEffect>
                                  <a14:saturation sat="0"/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3598" y="2313500"/>
                        <a:ext cx="890614" cy="87870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9AF75FDB-2FA4-4D49-9329-C910BDAEBDD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84582" y="2311076"/>
          <a:ext cx="909349" cy="8811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m de Mapa de Bits" r:id="rId46" imgW="1760373" imgH="1760373" progId="Paint.Picture">
                  <p:embed/>
                </p:oleObj>
              </mc:Choice>
              <mc:Fallback>
                <p:oleObj name="Imagem de Mapa de Bits" r:id="rId46" imgW="1760373" imgH="1760373" progId="Paint.Picture">
                  <p:embed/>
                  <p:pic>
                    <p:nvPicPr>
                      <p:cNvPr id="6" name="Objeto 5">
                        <a:extLst>
                          <a:ext uri="{FF2B5EF4-FFF2-40B4-BE49-F238E27FC236}">
                            <a16:creationId xmlns:a16="http://schemas.microsoft.com/office/drawing/2014/main" id="{9AF75FDB-2FA4-4D49-9329-C910BDAEBDD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7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48">
                                <a14:imgEffect>
                                  <a14:saturation sat="0"/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4582" y="2311076"/>
                        <a:ext cx="909349" cy="88113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634C3D42-2E22-4982-96D2-EEAD8A47F7A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08208" y="2314874"/>
          <a:ext cx="904279" cy="8811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m de Mapa de Bits" r:id="rId49" imgW="1760373" imgH="1760373" progId="Paint.Picture">
                  <p:embed/>
                </p:oleObj>
              </mc:Choice>
              <mc:Fallback>
                <p:oleObj name="Imagem de Mapa de Bits" r:id="rId49" imgW="1760373" imgH="1760373" progId="Paint.Picture">
                  <p:embed/>
                  <p:pic>
                    <p:nvPicPr>
                      <p:cNvPr id="7" name="Objeto 6">
                        <a:extLst>
                          <a:ext uri="{FF2B5EF4-FFF2-40B4-BE49-F238E27FC236}">
                            <a16:creationId xmlns:a16="http://schemas.microsoft.com/office/drawing/2014/main" id="{634C3D42-2E22-4982-96D2-EEAD8A47F7A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0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51">
                                <a14:imgEffect>
                                  <a14:saturation sat="0"/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8208" y="2314874"/>
                        <a:ext cx="904279" cy="88112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o 7">
            <a:extLst>
              <a:ext uri="{FF2B5EF4-FFF2-40B4-BE49-F238E27FC236}">
                <a16:creationId xmlns:a16="http://schemas.microsoft.com/office/drawing/2014/main" id="{58352F32-721D-4AFF-86CA-222DD47D130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34384" y="2303096"/>
          <a:ext cx="898358" cy="8929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m de Mapa de Bits" r:id="rId52" imgW="1760373" imgH="1760373" progId="Paint.Picture">
                  <p:embed/>
                </p:oleObj>
              </mc:Choice>
              <mc:Fallback>
                <p:oleObj name="Imagem de Mapa de Bits" r:id="rId52" imgW="1760373" imgH="1760373" progId="Paint.Picture">
                  <p:embed/>
                  <p:pic>
                    <p:nvPicPr>
                      <p:cNvPr id="8" name="Objeto 7">
                        <a:extLst>
                          <a:ext uri="{FF2B5EF4-FFF2-40B4-BE49-F238E27FC236}">
                            <a16:creationId xmlns:a16="http://schemas.microsoft.com/office/drawing/2014/main" id="{58352F32-721D-4AFF-86CA-222DD47D130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3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54">
                                <a14:imgEffect>
                                  <a14:saturation sat="0"/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34384" y="2303096"/>
                        <a:ext cx="898358" cy="89290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to 8">
            <a:extLst>
              <a:ext uri="{FF2B5EF4-FFF2-40B4-BE49-F238E27FC236}">
                <a16:creationId xmlns:a16="http://schemas.microsoft.com/office/drawing/2014/main" id="{37CA2CFC-BFC7-4459-9A7B-9E53FED75F0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459724" y="2313823"/>
          <a:ext cx="900578" cy="8929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m de Mapa de Bits" r:id="rId55" imgW="1760373" imgH="1767993" progId="Paint.Picture">
                  <p:embed/>
                </p:oleObj>
              </mc:Choice>
              <mc:Fallback>
                <p:oleObj name="Imagem de Mapa de Bits" r:id="rId55" imgW="1760373" imgH="1767993" progId="Paint.Picture">
                  <p:embed/>
                  <p:pic>
                    <p:nvPicPr>
                      <p:cNvPr id="9" name="Objeto 8">
                        <a:extLst>
                          <a:ext uri="{FF2B5EF4-FFF2-40B4-BE49-F238E27FC236}">
                            <a16:creationId xmlns:a16="http://schemas.microsoft.com/office/drawing/2014/main" id="{37CA2CFC-BFC7-4459-9A7B-9E53FED75F0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57">
                                <a14:imgEffect>
                                  <a14:saturation sat="0"/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59724" y="2313823"/>
                        <a:ext cx="900578" cy="89290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to 9">
            <a:extLst>
              <a:ext uri="{FF2B5EF4-FFF2-40B4-BE49-F238E27FC236}">
                <a16:creationId xmlns:a16="http://schemas.microsoft.com/office/drawing/2014/main" id="{4DE5D695-4CA5-40B7-AEF4-9328BF9070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9660175"/>
              </p:ext>
            </p:extLst>
          </p:nvPr>
        </p:nvGraphicFramePr>
        <p:xfrm>
          <a:off x="2836863" y="3425825"/>
          <a:ext cx="884237" cy="881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58" imgW="1760373" imgH="1744762" progId="Paint.Picture">
                  <p:embed/>
                </p:oleObj>
              </mc:Choice>
              <mc:Fallback>
                <p:oleObj name="Bitmap Image" r:id="rId58" imgW="1760373" imgH="1744762" progId="Paint.Picture">
                  <p:embed/>
                  <p:pic>
                    <p:nvPicPr>
                      <p:cNvPr id="10" name="Objeto 9">
                        <a:extLst>
                          <a:ext uri="{FF2B5EF4-FFF2-40B4-BE49-F238E27FC236}">
                            <a16:creationId xmlns:a16="http://schemas.microsoft.com/office/drawing/2014/main" id="{4DE5D695-4CA5-40B7-AEF4-9328BF9070D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9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60">
                                <a14:imgEffect>
                                  <a14:saturation sat="0"/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6863" y="3425825"/>
                        <a:ext cx="884237" cy="8810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to 10">
            <a:extLst>
              <a:ext uri="{FF2B5EF4-FFF2-40B4-BE49-F238E27FC236}">
                <a16:creationId xmlns:a16="http://schemas.microsoft.com/office/drawing/2014/main" id="{F608695D-469F-40A2-A5BB-A720C53D586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63598" y="3442849"/>
          <a:ext cx="898711" cy="9027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m de Mapa de Bits" r:id="rId61" imgW="1767993" imgH="1760373" progId="Paint.Picture">
                  <p:embed/>
                </p:oleObj>
              </mc:Choice>
              <mc:Fallback>
                <p:oleObj name="Imagem de Mapa de Bits" r:id="rId61" imgW="1767993" imgH="1760373" progId="Paint.Picture">
                  <p:embed/>
                  <p:pic>
                    <p:nvPicPr>
                      <p:cNvPr id="11" name="Objeto 10">
                        <a:extLst>
                          <a:ext uri="{FF2B5EF4-FFF2-40B4-BE49-F238E27FC236}">
                            <a16:creationId xmlns:a16="http://schemas.microsoft.com/office/drawing/2014/main" id="{F608695D-469F-40A2-A5BB-A720C53D586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2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63">
                                <a14:imgEffect>
                                  <a14:saturation sat="0"/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3598" y="3442849"/>
                        <a:ext cx="898711" cy="90276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to 11">
            <a:extLst>
              <a:ext uri="{FF2B5EF4-FFF2-40B4-BE49-F238E27FC236}">
                <a16:creationId xmlns:a16="http://schemas.microsoft.com/office/drawing/2014/main" id="{B980EB75-CD11-403D-B0A5-413D8140EC1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76110" y="3426690"/>
          <a:ext cx="912750" cy="8929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m de Mapa de Bits" r:id="rId64" imgW="1752381" imgH="1767993" progId="Paint.Picture">
                  <p:embed/>
                </p:oleObj>
              </mc:Choice>
              <mc:Fallback>
                <p:oleObj name="Imagem de Mapa de Bits" r:id="rId64" imgW="1752381" imgH="1767993" progId="Paint.Picture">
                  <p:embed/>
                  <p:pic>
                    <p:nvPicPr>
                      <p:cNvPr id="12" name="Objeto 11">
                        <a:extLst>
                          <a:ext uri="{FF2B5EF4-FFF2-40B4-BE49-F238E27FC236}">
                            <a16:creationId xmlns:a16="http://schemas.microsoft.com/office/drawing/2014/main" id="{B980EB75-CD11-403D-B0A5-413D8140EC1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5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66">
                                <a14:imgEffect>
                                  <a14:saturation sat="0"/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6110" y="3426690"/>
                        <a:ext cx="912750" cy="89290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to 12">
            <a:extLst>
              <a:ext uri="{FF2B5EF4-FFF2-40B4-BE49-F238E27FC236}">
                <a16:creationId xmlns:a16="http://schemas.microsoft.com/office/drawing/2014/main" id="{972E19FD-9563-40B9-8DAA-C82DEAD8266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09915" y="3425351"/>
          <a:ext cx="902578" cy="9235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m de Mapa de Bits" r:id="rId67" imgW="1767993" imgH="1775614" progId="Paint.Picture">
                  <p:embed/>
                </p:oleObj>
              </mc:Choice>
              <mc:Fallback>
                <p:oleObj name="Imagem de Mapa de Bits" r:id="rId67" imgW="1767993" imgH="1775614" progId="Paint.Picture">
                  <p:embed/>
                  <p:pic>
                    <p:nvPicPr>
                      <p:cNvPr id="13" name="Objeto 12">
                        <a:extLst>
                          <a:ext uri="{FF2B5EF4-FFF2-40B4-BE49-F238E27FC236}">
                            <a16:creationId xmlns:a16="http://schemas.microsoft.com/office/drawing/2014/main" id="{972E19FD-9563-40B9-8DAA-C82DEAD8266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8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69">
                                <a14:imgEffect>
                                  <a14:saturation sat="0"/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9915" y="3425351"/>
                        <a:ext cx="902578" cy="92352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to 13">
            <a:extLst>
              <a:ext uri="{FF2B5EF4-FFF2-40B4-BE49-F238E27FC236}">
                <a16:creationId xmlns:a16="http://schemas.microsoft.com/office/drawing/2014/main" id="{62B7DF28-92EF-447A-82AA-A6E8359A0E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7400247"/>
              </p:ext>
            </p:extLst>
          </p:nvPr>
        </p:nvGraphicFramePr>
        <p:xfrm>
          <a:off x="7333548" y="3425351"/>
          <a:ext cx="902578" cy="9027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m de Mapa de Bits" r:id="rId70" imgW="1760373" imgH="1760373" progId="Paint.Picture">
                  <p:embed/>
                </p:oleObj>
              </mc:Choice>
              <mc:Fallback>
                <p:oleObj name="Imagem de Mapa de Bits" r:id="rId70" imgW="1760373" imgH="1760373" progId="Paint.Picture">
                  <p:embed/>
                  <p:pic>
                    <p:nvPicPr>
                      <p:cNvPr id="14" name="Objeto 13">
                        <a:extLst>
                          <a:ext uri="{FF2B5EF4-FFF2-40B4-BE49-F238E27FC236}">
                            <a16:creationId xmlns:a16="http://schemas.microsoft.com/office/drawing/2014/main" id="{62B7DF28-92EF-447A-82AA-A6E8359A0EF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1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2">
                                <a14:imgEffect>
                                  <a14:saturation sat="0"/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33548" y="3425351"/>
                        <a:ext cx="902578" cy="90276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to 14">
            <a:extLst>
              <a:ext uri="{FF2B5EF4-FFF2-40B4-BE49-F238E27FC236}">
                <a16:creationId xmlns:a16="http://schemas.microsoft.com/office/drawing/2014/main" id="{2FF25A9A-12A6-47BD-9A0E-2BD2240DE23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2272380"/>
              </p:ext>
            </p:extLst>
          </p:nvPr>
        </p:nvGraphicFramePr>
        <p:xfrm>
          <a:off x="8467398" y="3425351"/>
          <a:ext cx="892904" cy="9027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m de Mapa de Bits" r:id="rId73" imgW="1760373" imgH="1752381" progId="Paint.Picture">
                  <p:embed/>
                </p:oleObj>
              </mc:Choice>
              <mc:Fallback>
                <p:oleObj name="Imagem de Mapa de Bits" r:id="rId73" imgW="1760373" imgH="1752381" progId="Paint.Picture">
                  <p:embed/>
                  <p:pic>
                    <p:nvPicPr>
                      <p:cNvPr id="15" name="Objeto 14">
                        <a:extLst>
                          <a:ext uri="{FF2B5EF4-FFF2-40B4-BE49-F238E27FC236}">
                            <a16:creationId xmlns:a16="http://schemas.microsoft.com/office/drawing/2014/main" id="{2FF25A9A-12A6-47BD-9A0E-2BD2240DE23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4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5">
                                <a14:imgEffect>
                                  <a14:saturation sat="0"/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67398" y="3425351"/>
                        <a:ext cx="892904" cy="90276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to 15">
            <a:extLst>
              <a:ext uri="{FF2B5EF4-FFF2-40B4-BE49-F238E27FC236}">
                <a16:creationId xmlns:a16="http://schemas.microsoft.com/office/drawing/2014/main" id="{0D4B1BEB-589F-48F2-88B9-3A37383207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8026054"/>
              </p:ext>
            </p:extLst>
          </p:nvPr>
        </p:nvGraphicFramePr>
        <p:xfrm>
          <a:off x="2832100" y="4551363"/>
          <a:ext cx="903288" cy="88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76" imgW="1767993" imgH="1752381" progId="Paint.Picture">
                  <p:embed/>
                </p:oleObj>
              </mc:Choice>
              <mc:Fallback>
                <p:oleObj name="Bitmap Image" r:id="rId76" imgW="1767993" imgH="1752381" progId="Paint.Picture">
                  <p:embed/>
                  <p:pic>
                    <p:nvPicPr>
                      <p:cNvPr id="16" name="Objeto 15">
                        <a:extLst>
                          <a:ext uri="{FF2B5EF4-FFF2-40B4-BE49-F238E27FC236}">
                            <a16:creationId xmlns:a16="http://schemas.microsoft.com/office/drawing/2014/main" id="{0D4B1BEB-589F-48F2-88B9-3A373832079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7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8">
                                <a14:imgEffect>
                                  <a14:saturation sat="0"/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2100" y="4551363"/>
                        <a:ext cx="903288" cy="8826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to 16">
            <a:extLst>
              <a:ext uri="{FF2B5EF4-FFF2-40B4-BE49-F238E27FC236}">
                <a16:creationId xmlns:a16="http://schemas.microsoft.com/office/drawing/2014/main" id="{4AEBA892-4947-4041-992E-CC8ED22738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2793085"/>
              </p:ext>
            </p:extLst>
          </p:nvPr>
        </p:nvGraphicFramePr>
        <p:xfrm>
          <a:off x="3965176" y="4548260"/>
          <a:ext cx="898711" cy="9235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m de Mapa de Bits" r:id="rId79" imgW="1760373" imgH="1760373" progId="Paint.Picture">
                  <p:embed/>
                </p:oleObj>
              </mc:Choice>
              <mc:Fallback>
                <p:oleObj name="Imagem de Mapa de Bits" r:id="rId79" imgW="1760373" imgH="1760373" progId="Paint.Picture">
                  <p:embed/>
                  <p:pic>
                    <p:nvPicPr>
                      <p:cNvPr id="17" name="Objeto 16">
                        <a:extLst>
                          <a:ext uri="{FF2B5EF4-FFF2-40B4-BE49-F238E27FC236}">
                            <a16:creationId xmlns:a16="http://schemas.microsoft.com/office/drawing/2014/main" id="{4AEBA892-4947-4041-992E-CC8ED22738E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81">
                                <a14:imgEffect>
                                  <a14:saturation sat="400000"/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5176" y="4548260"/>
                        <a:ext cx="898711" cy="92352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to 17">
            <a:extLst>
              <a:ext uri="{FF2B5EF4-FFF2-40B4-BE49-F238E27FC236}">
                <a16:creationId xmlns:a16="http://schemas.microsoft.com/office/drawing/2014/main" id="{2754D735-38A5-4D79-995E-92582F214BA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9530412"/>
              </p:ext>
            </p:extLst>
          </p:nvPr>
        </p:nvGraphicFramePr>
        <p:xfrm>
          <a:off x="5077812" y="4540961"/>
          <a:ext cx="909349" cy="8929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m de Mapa de Bits" r:id="rId82" imgW="1760373" imgH="1760373" progId="Paint.Picture">
                  <p:embed/>
                </p:oleObj>
              </mc:Choice>
              <mc:Fallback>
                <p:oleObj name="Imagem de Mapa de Bits" r:id="rId82" imgW="1760373" imgH="1760373" progId="Paint.Picture">
                  <p:embed/>
                  <p:pic>
                    <p:nvPicPr>
                      <p:cNvPr id="18" name="Objeto 17">
                        <a:extLst>
                          <a:ext uri="{FF2B5EF4-FFF2-40B4-BE49-F238E27FC236}">
                            <a16:creationId xmlns:a16="http://schemas.microsoft.com/office/drawing/2014/main" id="{2754D735-38A5-4D79-995E-92582F214BA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3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84">
                                <a14:imgEffect>
                                  <a14:saturation sat="400000"/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7812" y="4540961"/>
                        <a:ext cx="909349" cy="89290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to 18">
            <a:extLst>
              <a:ext uri="{FF2B5EF4-FFF2-40B4-BE49-F238E27FC236}">
                <a16:creationId xmlns:a16="http://schemas.microsoft.com/office/drawing/2014/main" id="{899FF00C-59DB-4FB2-B72F-EEE14170EAA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00604" y="4540963"/>
          <a:ext cx="892906" cy="8929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m de Mapa de Bits" r:id="rId85" imgW="1760373" imgH="1760373" progId="Paint.Picture">
                  <p:embed/>
                </p:oleObj>
              </mc:Choice>
              <mc:Fallback>
                <p:oleObj name="Imagem de Mapa de Bits" r:id="rId85" imgW="1760373" imgH="1760373" progId="Paint.Picture">
                  <p:embed/>
                  <p:pic>
                    <p:nvPicPr>
                      <p:cNvPr id="19" name="Objeto 18">
                        <a:extLst>
                          <a:ext uri="{FF2B5EF4-FFF2-40B4-BE49-F238E27FC236}">
                            <a16:creationId xmlns:a16="http://schemas.microsoft.com/office/drawing/2014/main" id="{899FF00C-59DB-4FB2-B72F-EEE14170EAA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87">
                                <a14:imgEffect>
                                  <a14:saturation sat="0"/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0604" y="4540963"/>
                        <a:ext cx="892906" cy="89290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to 19">
            <a:extLst>
              <a:ext uri="{FF2B5EF4-FFF2-40B4-BE49-F238E27FC236}">
                <a16:creationId xmlns:a16="http://schemas.microsoft.com/office/drawing/2014/main" id="{C58BB60D-6973-4CD1-9A18-0C690B7E430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33547" y="4540961"/>
          <a:ext cx="902578" cy="8929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m de Mapa de Bits" r:id="rId88" imgW="1760373" imgH="1760373" progId="Paint.Picture">
                  <p:embed/>
                </p:oleObj>
              </mc:Choice>
              <mc:Fallback>
                <p:oleObj name="Imagem de Mapa de Bits" r:id="rId88" imgW="1760373" imgH="1760373" progId="Paint.Picture">
                  <p:embed/>
                  <p:pic>
                    <p:nvPicPr>
                      <p:cNvPr id="20" name="Objeto 19">
                        <a:extLst>
                          <a:ext uri="{FF2B5EF4-FFF2-40B4-BE49-F238E27FC236}">
                            <a16:creationId xmlns:a16="http://schemas.microsoft.com/office/drawing/2014/main" id="{C58BB60D-6973-4CD1-9A18-0C690B7E430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9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90">
                                <a14:imgEffect>
                                  <a14:saturation sat="0"/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33547" y="4540961"/>
                        <a:ext cx="902578" cy="89290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to 20">
            <a:extLst>
              <a:ext uri="{FF2B5EF4-FFF2-40B4-BE49-F238E27FC236}">
                <a16:creationId xmlns:a16="http://schemas.microsoft.com/office/drawing/2014/main" id="{90150A63-F372-45AB-9A46-593BF4FD21A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469398" y="4540962"/>
          <a:ext cx="892904" cy="8929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m de Mapa de Bits" r:id="rId91" imgW="1760373" imgH="1760373" progId="Paint.Picture">
                  <p:embed/>
                </p:oleObj>
              </mc:Choice>
              <mc:Fallback>
                <p:oleObj name="Imagem de Mapa de Bits" r:id="rId91" imgW="1760373" imgH="1760373" progId="Paint.Picture">
                  <p:embed/>
                  <p:pic>
                    <p:nvPicPr>
                      <p:cNvPr id="21" name="Objeto 20">
                        <a:extLst>
                          <a:ext uri="{FF2B5EF4-FFF2-40B4-BE49-F238E27FC236}">
                            <a16:creationId xmlns:a16="http://schemas.microsoft.com/office/drawing/2014/main" id="{90150A63-F372-45AB-9A46-593BF4FD21A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69398" y="4540962"/>
                        <a:ext cx="892904" cy="89290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Marcador de Posição do Texto 2">
            <a:extLst>
              <a:ext uri="{FF2B5EF4-FFF2-40B4-BE49-F238E27FC236}">
                <a16:creationId xmlns:a16="http://schemas.microsoft.com/office/drawing/2014/main" id="{5437CD41-4871-45EE-A03B-E0AD1EF202F5}"/>
              </a:ext>
            </a:extLst>
          </p:cNvPr>
          <p:cNvSpPr txBox="1">
            <a:spLocks/>
          </p:cNvSpPr>
          <p:nvPr/>
        </p:nvSpPr>
        <p:spPr>
          <a:xfrm>
            <a:off x="2336800" y="622300"/>
            <a:ext cx="7493000" cy="73264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 kern="1200">
                <a:solidFill>
                  <a:srgbClr val="40404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In compliance with</a:t>
            </a:r>
          </a:p>
        </p:txBody>
      </p:sp>
    </p:spTree>
    <p:extLst>
      <p:ext uri="{BB962C8B-B14F-4D97-AF65-F5344CB8AC3E}">
        <p14:creationId xmlns:p14="http://schemas.microsoft.com/office/powerpoint/2010/main" val="2705997150"/>
      </p:ext>
    </p:extLst>
  </p:cSld>
  <p:clrMapOvr>
    <a:masterClrMapping/>
  </p:clrMapOvr>
  <p:transition spd="slow" advClick="0" advTm="8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B3BF2E0-A4DF-4F28-94FB-B86DA0EE4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challenge</a:t>
            </a:r>
          </a:p>
        </p:txBody>
      </p:sp>
    </p:spTree>
    <p:extLst>
      <p:ext uri="{BB962C8B-B14F-4D97-AF65-F5344CB8AC3E}">
        <p14:creationId xmlns:p14="http://schemas.microsoft.com/office/powerpoint/2010/main" val="3231427137"/>
      </p:ext>
    </p:extLst>
  </p:cSld>
  <p:clrMapOvr>
    <a:masterClrMapping/>
  </p:clrMapOvr>
  <p:transition spd="slow" advClick="0" advTm="8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London - 7898">
            <a:hlinkClick r:id="" action="ppaction://media"/>
            <a:extLst>
              <a:ext uri="{FF2B5EF4-FFF2-40B4-BE49-F238E27FC236}">
                <a16:creationId xmlns:a16="http://schemas.microsoft.com/office/drawing/2014/main" id="{EAA94DD5-5130-4E41-A766-45CF19CBF9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8000" y="1307466"/>
            <a:ext cx="9139484" cy="51409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7B38F92-0C5D-4A17-A162-CC34FE7E1F1F}"/>
              </a:ext>
            </a:extLst>
          </p:cNvPr>
          <p:cNvSpPr txBox="1"/>
          <p:nvPr/>
        </p:nvSpPr>
        <p:spPr>
          <a:xfrm>
            <a:off x="408749" y="2624909"/>
            <a:ext cx="27563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Century Gothic" panose="020B0502020202020204" pitchFamily="34" charset="0"/>
              </a:rPr>
              <a:t>Britain today</a:t>
            </a:r>
          </a:p>
        </p:txBody>
      </p:sp>
      <p:pic>
        <p:nvPicPr>
          <p:cNvPr id="12" name="Picture 11" descr="A highway with many cars on it&#10;&#10;Description automatically generated with medium confidence">
            <a:extLst>
              <a:ext uri="{FF2B5EF4-FFF2-40B4-BE49-F238E27FC236}">
                <a16:creationId xmlns:a16="http://schemas.microsoft.com/office/drawing/2014/main" id="{D9561807-31BE-4048-A5C7-0F471ADCBB3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3484" y="1288123"/>
            <a:ext cx="4127198" cy="5140961"/>
          </a:xfrm>
          <a:prstGeom prst="rect">
            <a:avLst/>
          </a:prstGeom>
        </p:spPr>
      </p:pic>
      <p:pic>
        <p:nvPicPr>
          <p:cNvPr id="13" name="Picture 12" descr="An aerial view of a city&#10;&#10;Description automatically generated with medium confidence">
            <a:extLst>
              <a:ext uri="{FF2B5EF4-FFF2-40B4-BE49-F238E27FC236}">
                <a16:creationId xmlns:a16="http://schemas.microsoft.com/office/drawing/2014/main" id="{F74DBC97-592E-42F0-BC1C-88E9427B78D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8748" y="1307467"/>
            <a:ext cx="5003252" cy="5160302"/>
          </a:xfrm>
          <a:prstGeom prst="rect">
            <a:avLst/>
          </a:prstGeom>
        </p:spPr>
      </p:pic>
      <p:pic>
        <p:nvPicPr>
          <p:cNvPr id="14" name="Carl-orff-carmina-burana-o-fortuna2">
            <a:hlinkClick r:id="" action="ppaction://media"/>
            <a:extLst>
              <a:ext uri="{FF2B5EF4-FFF2-40B4-BE49-F238E27FC236}">
                <a16:creationId xmlns:a16="http://schemas.microsoft.com/office/drawing/2014/main" id="{18C8E725-8F92-46B6-BEDD-7276C751D0E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89787" y="1800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563173"/>
      </p:ext>
    </p:extLst>
  </p:cSld>
  <p:clrMapOvr>
    <a:masterClrMapping/>
  </p:clrMapOvr>
  <p:transition spd="slow" advClick="0" advTm="1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6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audio>
              <p:cMediaNode vol="80000" numSld="999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14C78B5-EC6B-4A39-8860-705100867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grass, outdoor, tree, field&#10;&#10;Description automatically generated">
            <a:extLst>
              <a:ext uri="{FF2B5EF4-FFF2-40B4-BE49-F238E27FC236}">
                <a16:creationId xmlns:a16="http://schemas.microsoft.com/office/drawing/2014/main" id="{1A8618FE-6355-43A6-823C-C9439ABDA6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4000480" cy="3904882"/>
          </a:xfrm>
          <a:custGeom>
            <a:avLst/>
            <a:gdLst/>
            <a:ahLst/>
            <a:cxnLst/>
            <a:rect l="l" t="t" r="r" b="b"/>
            <a:pathLst>
              <a:path w="4000500" h="3413410">
                <a:moveTo>
                  <a:pt x="0" y="0"/>
                </a:moveTo>
                <a:lnTo>
                  <a:pt x="4000500" y="0"/>
                </a:lnTo>
                <a:lnTo>
                  <a:pt x="4000500" y="3330603"/>
                </a:lnTo>
                <a:lnTo>
                  <a:pt x="416174" y="3413410"/>
                </a:lnTo>
                <a:lnTo>
                  <a:pt x="0" y="3408169"/>
                </a:lnTo>
                <a:close/>
              </a:path>
            </a:pathLst>
          </a:custGeom>
        </p:spPr>
      </p:pic>
      <p:pic>
        <p:nvPicPr>
          <p:cNvPr id="8" name="Picture 7" descr="A picture containing nature, reef&#10;&#10;Description automatically generated">
            <a:extLst>
              <a:ext uri="{FF2B5EF4-FFF2-40B4-BE49-F238E27FC236}">
                <a16:creationId xmlns:a16="http://schemas.microsoft.com/office/drawing/2014/main" id="{1D74A409-36F5-4D0D-A619-7D652EDA4C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4191002" y="10"/>
            <a:ext cx="3809998" cy="3904881"/>
          </a:xfrm>
          <a:custGeom>
            <a:avLst/>
            <a:gdLst/>
            <a:ahLst/>
            <a:cxnLst/>
            <a:rect l="l" t="t" r="r" b="b"/>
            <a:pathLst>
              <a:path w="3809998" h="3361533">
                <a:moveTo>
                  <a:pt x="0" y="0"/>
                </a:moveTo>
                <a:lnTo>
                  <a:pt x="3809998" y="0"/>
                </a:lnTo>
                <a:lnTo>
                  <a:pt x="3809998" y="3353206"/>
                </a:lnTo>
                <a:lnTo>
                  <a:pt x="1781628" y="3181423"/>
                </a:lnTo>
                <a:lnTo>
                  <a:pt x="0" y="3361533"/>
                </a:lnTo>
                <a:close/>
              </a:path>
            </a:pathLst>
          </a:custGeom>
        </p:spPr>
      </p:pic>
      <p:pic>
        <p:nvPicPr>
          <p:cNvPr id="7" name="Picture 6" descr="A picture containing outdoor, outdoor object, sky, pile&#10;&#10;Description automatically generated">
            <a:extLst>
              <a:ext uri="{FF2B5EF4-FFF2-40B4-BE49-F238E27FC236}">
                <a16:creationId xmlns:a16="http://schemas.microsoft.com/office/drawing/2014/main" id="{307C8E0F-04A5-428D-83F9-83C1B6BE71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1500" y="-1"/>
            <a:ext cx="4000500" cy="4008409"/>
          </a:xfrm>
          <a:custGeom>
            <a:avLst/>
            <a:gdLst/>
            <a:ahLst/>
            <a:cxnLst/>
            <a:rect l="l" t="t" r="r" b="b"/>
            <a:pathLst>
              <a:path w="4000500" h="3403026">
                <a:moveTo>
                  <a:pt x="0" y="0"/>
                </a:moveTo>
                <a:lnTo>
                  <a:pt x="4000500" y="0"/>
                </a:lnTo>
                <a:lnTo>
                  <a:pt x="4000500" y="3403026"/>
                </a:lnTo>
                <a:lnTo>
                  <a:pt x="9072" y="3370108"/>
                </a:lnTo>
                <a:lnTo>
                  <a:pt x="0" y="3369340"/>
                </a:lnTo>
                <a:close/>
              </a:path>
            </a:pathLst>
          </a:cu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50943B0-FDF7-4C2C-B784-9208C945A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4021FAB-FA86-49DE-8FC9-585A1729B7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B58B526-A432-4EB5-AA70-2BB897257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5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B7FD4D1-0FDC-4861-AC6A-6BE3AC445D9E}"/>
              </a:ext>
            </a:extLst>
          </p:cNvPr>
          <p:cNvSpPr txBox="1"/>
          <p:nvPr/>
        </p:nvSpPr>
        <p:spPr>
          <a:xfrm>
            <a:off x="577516" y="4939521"/>
            <a:ext cx="10779459" cy="107741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solidFill>
                  <a:schemeClr val="bg1">
                    <a:alpha val="80000"/>
                  </a:schemeClr>
                </a:solidFill>
                <a:latin typeface="Century Gothic" panose="020B0502020202020204" pitchFamily="34" charset="0"/>
              </a:rPr>
              <a:t>We’ve destroyed natural habitats that provide us with clean air and water, </a:t>
            </a:r>
          </a:p>
        </p:txBody>
      </p:sp>
    </p:spTree>
    <p:extLst>
      <p:ext uri="{BB962C8B-B14F-4D97-AF65-F5344CB8AC3E}">
        <p14:creationId xmlns:p14="http://schemas.microsoft.com/office/powerpoint/2010/main" val="2423277577"/>
      </p:ext>
    </p:extLst>
  </p:cSld>
  <p:clrMapOvr>
    <a:masterClrMapping/>
  </p:clrMapOvr>
  <p:transition spd="slow" advClick="0" advTm="8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628BC404-60EC-43CE-AF69-603136719304}"/>
              </a:ext>
            </a:extLst>
          </p:cNvPr>
          <p:cNvSpPr txBox="1"/>
          <p:nvPr/>
        </p:nvSpPr>
        <p:spPr>
          <a:xfrm>
            <a:off x="510258" y="5628640"/>
            <a:ext cx="7995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entury Gothic" panose="020B0502020202020204" pitchFamily="34" charset="0"/>
              </a:rPr>
              <a:t>endangered native animals</a:t>
            </a:r>
            <a:endParaRPr lang="en-GB" sz="4000" dirty="0">
              <a:latin typeface="Century Gothic" panose="020B0502020202020204" pitchFamily="34" charset="0"/>
            </a:endParaRPr>
          </a:p>
        </p:txBody>
      </p:sp>
      <p:pic>
        <p:nvPicPr>
          <p:cNvPr id="16" name="Picture 15" descr="A cat standing on a mossy rock&#10;&#10;Description automatically generated with low confidence">
            <a:extLst>
              <a:ext uri="{FF2B5EF4-FFF2-40B4-BE49-F238E27FC236}">
                <a16:creationId xmlns:a16="http://schemas.microsoft.com/office/drawing/2014/main" id="{889EE30C-E5A3-4132-A5CD-6887F6DDF44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4686" y="2398066"/>
            <a:ext cx="4666593" cy="3110631"/>
          </a:xfrm>
          <a:prstGeom prst="rect">
            <a:avLst/>
          </a:prstGeom>
        </p:spPr>
      </p:pic>
      <p:pic>
        <p:nvPicPr>
          <p:cNvPr id="17" name="Picture 16" descr="A bat flying in the air&#10;&#10;Description automatically generated with medium confidence">
            <a:extLst>
              <a:ext uri="{FF2B5EF4-FFF2-40B4-BE49-F238E27FC236}">
                <a16:creationId xmlns:a16="http://schemas.microsoft.com/office/drawing/2014/main" id="{B707F305-EA83-47C7-9C1F-38B30732DC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85121" y="2398066"/>
            <a:ext cx="4275398" cy="3114951"/>
          </a:xfrm>
          <a:prstGeom prst="rect">
            <a:avLst/>
          </a:prstGeom>
        </p:spPr>
      </p:pic>
      <p:pic>
        <p:nvPicPr>
          <p:cNvPr id="18" name="Picture 17" descr="A squirrel eating a nut&#10;&#10;Description automatically generated with low confidence">
            <a:extLst>
              <a:ext uri="{FF2B5EF4-FFF2-40B4-BE49-F238E27FC236}">
                <a16:creationId xmlns:a16="http://schemas.microsoft.com/office/drawing/2014/main" id="{A9553801-CAC8-46D8-8193-C52DCD38635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1506" y="3097447"/>
            <a:ext cx="2986360" cy="26778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1CE3E91-6A65-4B11-9740-ABC7EFDB4C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77877">
            <a:off x="853976" y="1416808"/>
            <a:ext cx="7524750" cy="981075"/>
          </a:xfrm>
          <a:custGeom>
            <a:avLst/>
            <a:gdLst>
              <a:gd name="connsiteX0" fmla="*/ 0 w 7524750"/>
              <a:gd name="connsiteY0" fmla="*/ 0 h 981075"/>
              <a:gd name="connsiteX1" fmla="*/ 428332 w 7524750"/>
              <a:gd name="connsiteY1" fmla="*/ 0 h 981075"/>
              <a:gd name="connsiteX2" fmla="*/ 781416 w 7524750"/>
              <a:gd name="connsiteY2" fmla="*/ 0 h 981075"/>
              <a:gd name="connsiteX3" fmla="*/ 1360243 w 7524750"/>
              <a:gd name="connsiteY3" fmla="*/ 0 h 981075"/>
              <a:gd name="connsiteX4" fmla="*/ 1863823 w 7524750"/>
              <a:gd name="connsiteY4" fmla="*/ 0 h 981075"/>
              <a:gd name="connsiteX5" fmla="*/ 2292155 w 7524750"/>
              <a:gd name="connsiteY5" fmla="*/ 0 h 981075"/>
              <a:gd name="connsiteX6" fmla="*/ 2645239 w 7524750"/>
              <a:gd name="connsiteY6" fmla="*/ 0 h 981075"/>
              <a:gd name="connsiteX7" fmla="*/ 3374561 w 7524750"/>
              <a:gd name="connsiteY7" fmla="*/ 0 h 981075"/>
              <a:gd name="connsiteX8" fmla="*/ 3953388 w 7524750"/>
              <a:gd name="connsiteY8" fmla="*/ 0 h 981075"/>
              <a:gd name="connsiteX9" fmla="*/ 4532215 w 7524750"/>
              <a:gd name="connsiteY9" fmla="*/ 0 h 981075"/>
              <a:gd name="connsiteX10" fmla="*/ 4960547 w 7524750"/>
              <a:gd name="connsiteY10" fmla="*/ 0 h 981075"/>
              <a:gd name="connsiteX11" fmla="*/ 5464126 w 7524750"/>
              <a:gd name="connsiteY11" fmla="*/ 0 h 981075"/>
              <a:gd name="connsiteX12" fmla="*/ 5892458 w 7524750"/>
              <a:gd name="connsiteY12" fmla="*/ 0 h 981075"/>
              <a:gd name="connsiteX13" fmla="*/ 6396038 w 7524750"/>
              <a:gd name="connsiteY13" fmla="*/ 0 h 981075"/>
              <a:gd name="connsiteX14" fmla="*/ 6899617 w 7524750"/>
              <a:gd name="connsiteY14" fmla="*/ 0 h 981075"/>
              <a:gd name="connsiteX15" fmla="*/ 7524750 w 7524750"/>
              <a:gd name="connsiteY15" fmla="*/ 0 h 981075"/>
              <a:gd name="connsiteX16" fmla="*/ 7524750 w 7524750"/>
              <a:gd name="connsiteY16" fmla="*/ 510159 h 981075"/>
              <a:gd name="connsiteX17" fmla="*/ 7524750 w 7524750"/>
              <a:gd name="connsiteY17" fmla="*/ 981075 h 981075"/>
              <a:gd name="connsiteX18" fmla="*/ 7096418 w 7524750"/>
              <a:gd name="connsiteY18" fmla="*/ 981075 h 981075"/>
              <a:gd name="connsiteX19" fmla="*/ 6668086 w 7524750"/>
              <a:gd name="connsiteY19" fmla="*/ 981075 h 981075"/>
              <a:gd name="connsiteX20" fmla="*/ 6239754 w 7524750"/>
              <a:gd name="connsiteY20" fmla="*/ 981075 h 981075"/>
              <a:gd name="connsiteX21" fmla="*/ 5510432 w 7524750"/>
              <a:gd name="connsiteY21" fmla="*/ 981075 h 981075"/>
              <a:gd name="connsiteX22" fmla="*/ 5082100 w 7524750"/>
              <a:gd name="connsiteY22" fmla="*/ 981075 h 981075"/>
              <a:gd name="connsiteX23" fmla="*/ 4578521 w 7524750"/>
              <a:gd name="connsiteY23" fmla="*/ 981075 h 981075"/>
              <a:gd name="connsiteX24" fmla="*/ 3924447 w 7524750"/>
              <a:gd name="connsiteY24" fmla="*/ 981075 h 981075"/>
              <a:gd name="connsiteX25" fmla="*/ 3571362 w 7524750"/>
              <a:gd name="connsiteY25" fmla="*/ 981075 h 981075"/>
              <a:gd name="connsiteX26" fmla="*/ 3218278 w 7524750"/>
              <a:gd name="connsiteY26" fmla="*/ 981075 h 981075"/>
              <a:gd name="connsiteX27" fmla="*/ 2639451 w 7524750"/>
              <a:gd name="connsiteY27" fmla="*/ 981075 h 981075"/>
              <a:gd name="connsiteX28" fmla="*/ 1985376 w 7524750"/>
              <a:gd name="connsiteY28" fmla="*/ 981075 h 981075"/>
              <a:gd name="connsiteX29" fmla="*/ 1632292 w 7524750"/>
              <a:gd name="connsiteY29" fmla="*/ 981075 h 981075"/>
              <a:gd name="connsiteX30" fmla="*/ 1279207 w 7524750"/>
              <a:gd name="connsiteY30" fmla="*/ 981075 h 981075"/>
              <a:gd name="connsiteX31" fmla="*/ 625133 w 7524750"/>
              <a:gd name="connsiteY31" fmla="*/ 981075 h 981075"/>
              <a:gd name="connsiteX32" fmla="*/ 0 w 7524750"/>
              <a:gd name="connsiteY32" fmla="*/ 981075 h 981075"/>
              <a:gd name="connsiteX33" fmla="*/ 0 w 7524750"/>
              <a:gd name="connsiteY33" fmla="*/ 480727 h 981075"/>
              <a:gd name="connsiteX34" fmla="*/ 0 w 7524750"/>
              <a:gd name="connsiteY34" fmla="*/ 0 h 9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524750" h="981075" fill="none" extrusionOk="0">
                <a:moveTo>
                  <a:pt x="0" y="0"/>
                </a:moveTo>
                <a:cubicBezTo>
                  <a:pt x="126034" y="-11385"/>
                  <a:pt x="266135" y="4891"/>
                  <a:pt x="428332" y="0"/>
                </a:cubicBezTo>
                <a:cubicBezTo>
                  <a:pt x="590529" y="-4891"/>
                  <a:pt x="671600" y="10716"/>
                  <a:pt x="781416" y="0"/>
                </a:cubicBezTo>
                <a:cubicBezTo>
                  <a:pt x="891232" y="-10716"/>
                  <a:pt x="1200920" y="15038"/>
                  <a:pt x="1360243" y="0"/>
                </a:cubicBezTo>
                <a:cubicBezTo>
                  <a:pt x="1519566" y="-15038"/>
                  <a:pt x="1748660" y="15968"/>
                  <a:pt x="1863823" y="0"/>
                </a:cubicBezTo>
                <a:cubicBezTo>
                  <a:pt x="1978986" y="-15968"/>
                  <a:pt x="2082347" y="31318"/>
                  <a:pt x="2292155" y="0"/>
                </a:cubicBezTo>
                <a:cubicBezTo>
                  <a:pt x="2501963" y="-31318"/>
                  <a:pt x="2495928" y="27067"/>
                  <a:pt x="2645239" y="0"/>
                </a:cubicBezTo>
                <a:cubicBezTo>
                  <a:pt x="2794550" y="-27067"/>
                  <a:pt x="3124296" y="48569"/>
                  <a:pt x="3374561" y="0"/>
                </a:cubicBezTo>
                <a:cubicBezTo>
                  <a:pt x="3624826" y="-48569"/>
                  <a:pt x="3827574" y="38423"/>
                  <a:pt x="3953388" y="0"/>
                </a:cubicBezTo>
                <a:cubicBezTo>
                  <a:pt x="4079202" y="-38423"/>
                  <a:pt x="4317917" y="56994"/>
                  <a:pt x="4532215" y="0"/>
                </a:cubicBezTo>
                <a:cubicBezTo>
                  <a:pt x="4746513" y="-56994"/>
                  <a:pt x="4816907" y="44513"/>
                  <a:pt x="4960547" y="0"/>
                </a:cubicBezTo>
                <a:cubicBezTo>
                  <a:pt x="5104187" y="-44513"/>
                  <a:pt x="5261059" y="37867"/>
                  <a:pt x="5464126" y="0"/>
                </a:cubicBezTo>
                <a:cubicBezTo>
                  <a:pt x="5667193" y="-37867"/>
                  <a:pt x="5737425" y="45055"/>
                  <a:pt x="5892458" y="0"/>
                </a:cubicBezTo>
                <a:cubicBezTo>
                  <a:pt x="6047491" y="-45055"/>
                  <a:pt x="6166337" y="55965"/>
                  <a:pt x="6396038" y="0"/>
                </a:cubicBezTo>
                <a:cubicBezTo>
                  <a:pt x="6625739" y="-55965"/>
                  <a:pt x="6770665" y="42333"/>
                  <a:pt x="6899617" y="0"/>
                </a:cubicBezTo>
                <a:cubicBezTo>
                  <a:pt x="7028569" y="-42333"/>
                  <a:pt x="7307744" y="40900"/>
                  <a:pt x="7524750" y="0"/>
                </a:cubicBezTo>
                <a:cubicBezTo>
                  <a:pt x="7553028" y="211398"/>
                  <a:pt x="7500102" y="391166"/>
                  <a:pt x="7524750" y="510159"/>
                </a:cubicBezTo>
                <a:cubicBezTo>
                  <a:pt x="7549398" y="629152"/>
                  <a:pt x="7520691" y="755867"/>
                  <a:pt x="7524750" y="981075"/>
                </a:cubicBezTo>
                <a:cubicBezTo>
                  <a:pt x="7421621" y="1001679"/>
                  <a:pt x="7259542" y="938031"/>
                  <a:pt x="7096418" y="981075"/>
                </a:cubicBezTo>
                <a:cubicBezTo>
                  <a:pt x="6933294" y="1024119"/>
                  <a:pt x="6869603" y="953454"/>
                  <a:pt x="6668086" y="981075"/>
                </a:cubicBezTo>
                <a:cubicBezTo>
                  <a:pt x="6466569" y="1008696"/>
                  <a:pt x="6342845" y="954145"/>
                  <a:pt x="6239754" y="981075"/>
                </a:cubicBezTo>
                <a:cubicBezTo>
                  <a:pt x="6136663" y="1008005"/>
                  <a:pt x="5658164" y="927990"/>
                  <a:pt x="5510432" y="981075"/>
                </a:cubicBezTo>
                <a:cubicBezTo>
                  <a:pt x="5362700" y="1034160"/>
                  <a:pt x="5180382" y="954451"/>
                  <a:pt x="5082100" y="981075"/>
                </a:cubicBezTo>
                <a:cubicBezTo>
                  <a:pt x="4983818" y="1007699"/>
                  <a:pt x="4704487" y="950855"/>
                  <a:pt x="4578521" y="981075"/>
                </a:cubicBezTo>
                <a:cubicBezTo>
                  <a:pt x="4452555" y="1011295"/>
                  <a:pt x="4103657" y="949623"/>
                  <a:pt x="3924447" y="981075"/>
                </a:cubicBezTo>
                <a:cubicBezTo>
                  <a:pt x="3745237" y="1012527"/>
                  <a:pt x="3711603" y="939784"/>
                  <a:pt x="3571362" y="981075"/>
                </a:cubicBezTo>
                <a:cubicBezTo>
                  <a:pt x="3431122" y="1022366"/>
                  <a:pt x="3376187" y="943326"/>
                  <a:pt x="3218278" y="981075"/>
                </a:cubicBezTo>
                <a:cubicBezTo>
                  <a:pt x="3060369" y="1018824"/>
                  <a:pt x="2926451" y="917313"/>
                  <a:pt x="2639451" y="981075"/>
                </a:cubicBezTo>
                <a:cubicBezTo>
                  <a:pt x="2352451" y="1044837"/>
                  <a:pt x="2214924" y="948640"/>
                  <a:pt x="1985376" y="981075"/>
                </a:cubicBezTo>
                <a:cubicBezTo>
                  <a:pt x="1755829" y="1013510"/>
                  <a:pt x="1716802" y="950329"/>
                  <a:pt x="1632292" y="981075"/>
                </a:cubicBezTo>
                <a:cubicBezTo>
                  <a:pt x="1547782" y="1011821"/>
                  <a:pt x="1402480" y="956962"/>
                  <a:pt x="1279207" y="981075"/>
                </a:cubicBezTo>
                <a:cubicBezTo>
                  <a:pt x="1155935" y="1005188"/>
                  <a:pt x="932537" y="955653"/>
                  <a:pt x="625133" y="981075"/>
                </a:cubicBezTo>
                <a:cubicBezTo>
                  <a:pt x="317729" y="1006497"/>
                  <a:pt x="269676" y="961094"/>
                  <a:pt x="0" y="981075"/>
                </a:cubicBezTo>
                <a:cubicBezTo>
                  <a:pt x="-47915" y="760356"/>
                  <a:pt x="23571" y="629050"/>
                  <a:pt x="0" y="480727"/>
                </a:cubicBezTo>
                <a:cubicBezTo>
                  <a:pt x="-23571" y="332404"/>
                  <a:pt x="40746" y="218180"/>
                  <a:pt x="0" y="0"/>
                </a:cubicBezTo>
                <a:close/>
              </a:path>
              <a:path w="7524750" h="981075" stroke="0" extrusionOk="0">
                <a:moveTo>
                  <a:pt x="0" y="0"/>
                </a:moveTo>
                <a:cubicBezTo>
                  <a:pt x="232685" y="-40314"/>
                  <a:pt x="255217" y="25419"/>
                  <a:pt x="503579" y="0"/>
                </a:cubicBezTo>
                <a:cubicBezTo>
                  <a:pt x="751941" y="-25419"/>
                  <a:pt x="1002283" y="58540"/>
                  <a:pt x="1157654" y="0"/>
                </a:cubicBezTo>
                <a:cubicBezTo>
                  <a:pt x="1313026" y="-58540"/>
                  <a:pt x="1536606" y="2810"/>
                  <a:pt x="1661233" y="0"/>
                </a:cubicBezTo>
                <a:cubicBezTo>
                  <a:pt x="1785860" y="-2810"/>
                  <a:pt x="1900423" y="14141"/>
                  <a:pt x="2014318" y="0"/>
                </a:cubicBezTo>
                <a:cubicBezTo>
                  <a:pt x="2128214" y="-14141"/>
                  <a:pt x="2368939" y="2591"/>
                  <a:pt x="2593145" y="0"/>
                </a:cubicBezTo>
                <a:cubicBezTo>
                  <a:pt x="2817351" y="-2591"/>
                  <a:pt x="2886115" y="33739"/>
                  <a:pt x="3171972" y="0"/>
                </a:cubicBezTo>
                <a:cubicBezTo>
                  <a:pt x="3457829" y="-33739"/>
                  <a:pt x="3396477" y="6402"/>
                  <a:pt x="3525056" y="0"/>
                </a:cubicBezTo>
                <a:cubicBezTo>
                  <a:pt x="3653635" y="-6402"/>
                  <a:pt x="3801523" y="5923"/>
                  <a:pt x="3878140" y="0"/>
                </a:cubicBezTo>
                <a:cubicBezTo>
                  <a:pt x="3954757" y="-5923"/>
                  <a:pt x="4083543" y="37133"/>
                  <a:pt x="4231225" y="0"/>
                </a:cubicBezTo>
                <a:cubicBezTo>
                  <a:pt x="4378907" y="-37133"/>
                  <a:pt x="4513352" y="1952"/>
                  <a:pt x="4584309" y="0"/>
                </a:cubicBezTo>
                <a:cubicBezTo>
                  <a:pt x="4655266" y="-1952"/>
                  <a:pt x="4784313" y="18380"/>
                  <a:pt x="4937394" y="0"/>
                </a:cubicBezTo>
                <a:cubicBezTo>
                  <a:pt x="5090475" y="-18380"/>
                  <a:pt x="5237874" y="40986"/>
                  <a:pt x="5516221" y="0"/>
                </a:cubicBezTo>
                <a:cubicBezTo>
                  <a:pt x="5794568" y="-40986"/>
                  <a:pt x="6083391" y="85841"/>
                  <a:pt x="6245543" y="0"/>
                </a:cubicBezTo>
                <a:cubicBezTo>
                  <a:pt x="6407695" y="-85841"/>
                  <a:pt x="6639234" y="62445"/>
                  <a:pt x="6899617" y="0"/>
                </a:cubicBezTo>
                <a:cubicBezTo>
                  <a:pt x="7160000" y="-62445"/>
                  <a:pt x="7268089" y="9265"/>
                  <a:pt x="7524750" y="0"/>
                </a:cubicBezTo>
                <a:cubicBezTo>
                  <a:pt x="7541396" y="131928"/>
                  <a:pt x="7507013" y="293264"/>
                  <a:pt x="7524750" y="510159"/>
                </a:cubicBezTo>
                <a:cubicBezTo>
                  <a:pt x="7542487" y="727054"/>
                  <a:pt x="7473587" y="779795"/>
                  <a:pt x="7524750" y="981075"/>
                </a:cubicBezTo>
                <a:cubicBezTo>
                  <a:pt x="7281864" y="1014989"/>
                  <a:pt x="7060444" y="974734"/>
                  <a:pt x="6870676" y="981075"/>
                </a:cubicBezTo>
                <a:cubicBezTo>
                  <a:pt x="6680908" y="987416"/>
                  <a:pt x="6551610" y="921772"/>
                  <a:pt x="6291849" y="981075"/>
                </a:cubicBezTo>
                <a:cubicBezTo>
                  <a:pt x="6032088" y="1040378"/>
                  <a:pt x="5885943" y="912296"/>
                  <a:pt x="5562527" y="981075"/>
                </a:cubicBezTo>
                <a:cubicBezTo>
                  <a:pt x="5239111" y="1049854"/>
                  <a:pt x="5258929" y="922428"/>
                  <a:pt x="4983700" y="981075"/>
                </a:cubicBezTo>
                <a:cubicBezTo>
                  <a:pt x="4708471" y="1039722"/>
                  <a:pt x="4656237" y="942494"/>
                  <a:pt x="4555368" y="981075"/>
                </a:cubicBezTo>
                <a:cubicBezTo>
                  <a:pt x="4454499" y="1019656"/>
                  <a:pt x="4097092" y="918032"/>
                  <a:pt x="3901293" y="981075"/>
                </a:cubicBezTo>
                <a:cubicBezTo>
                  <a:pt x="3705494" y="1044118"/>
                  <a:pt x="3534993" y="975688"/>
                  <a:pt x="3171972" y="981075"/>
                </a:cubicBezTo>
                <a:cubicBezTo>
                  <a:pt x="2808951" y="986462"/>
                  <a:pt x="2867160" y="916882"/>
                  <a:pt x="2593145" y="981075"/>
                </a:cubicBezTo>
                <a:cubicBezTo>
                  <a:pt x="2319130" y="1045268"/>
                  <a:pt x="2367418" y="953283"/>
                  <a:pt x="2240060" y="981075"/>
                </a:cubicBezTo>
                <a:cubicBezTo>
                  <a:pt x="2112702" y="1008867"/>
                  <a:pt x="1892831" y="923940"/>
                  <a:pt x="1661233" y="981075"/>
                </a:cubicBezTo>
                <a:cubicBezTo>
                  <a:pt x="1429635" y="1038210"/>
                  <a:pt x="1434679" y="977967"/>
                  <a:pt x="1308149" y="981075"/>
                </a:cubicBezTo>
                <a:cubicBezTo>
                  <a:pt x="1181619" y="984183"/>
                  <a:pt x="1005023" y="959038"/>
                  <a:pt x="729322" y="981075"/>
                </a:cubicBezTo>
                <a:cubicBezTo>
                  <a:pt x="453621" y="1003112"/>
                  <a:pt x="254246" y="923936"/>
                  <a:pt x="0" y="981075"/>
                </a:cubicBezTo>
                <a:cubicBezTo>
                  <a:pt x="-55609" y="776746"/>
                  <a:pt x="14044" y="667552"/>
                  <a:pt x="0" y="490538"/>
                </a:cubicBezTo>
                <a:cubicBezTo>
                  <a:pt x="-14044" y="313524"/>
                  <a:pt x="43793" y="166290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7402675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2479022931"/>
      </p:ext>
    </p:extLst>
  </p:cSld>
  <p:clrMapOvr>
    <a:masterClrMapping/>
  </p:clrMapOvr>
  <p:transition spd="slow" advClick="0" advTm="7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Rectangle 1">
            <a:extLst>
              <a:ext uri="{FF2B5EF4-FFF2-40B4-BE49-F238E27FC236}">
                <a16:creationId xmlns:a16="http://schemas.microsoft.com/office/drawing/2014/main" id="{E7A5CE79-E9C0-4AD7-84C8-1FDC350469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9D58CC-0E7A-498B-B8B6-0FE7F62B3A51}"/>
              </a:ext>
            </a:extLst>
          </p:cNvPr>
          <p:cNvSpPr txBox="1"/>
          <p:nvPr/>
        </p:nvSpPr>
        <p:spPr>
          <a:xfrm>
            <a:off x="135608" y="2208335"/>
            <a:ext cx="291239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entury Gothic" panose="020B0502020202020204" pitchFamily="34" charset="0"/>
              </a:rPr>
              <a:t>and are at the brink of a climate disaster</a:t>
            </a:r>
            <a:endParaRPr lang="en-GB" sz="4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Qr code&#10;&#10;Description automatically generated">
            <a:extLst>
              <a:ext uri="{FF2B5EF4-FFF2-40B4-BE49-F238E27FC236}">
                <a16:creationId xmlns:a16="http://schemas.microsoft.com/office/drawing/2014/main" id="{EBFC12D0-0639-42B1-9B2D-B45C626465D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902143"/>
            <a:ext cx="9144000" cy="525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224309"/>
      </p:ext>
    </p:extLst>
  </p:cSld>
  <p:clrMapOvr>
    <a:masterClrMapping/>
  </p:clrMapOvr>
  <p:transition spd="slow" advClick="0" advTm="5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E2A5917-AEB3-4954-80ED-88F12CEA266C}"/>
              </a:ext>
            </a:extLst>
          </p:cNvPr>
          <p:cNvSpPr txBox="1"/>
          <p:nvPr/>
        </p:nvSpPr>
        <p:spPr>
          <a:xfrm>
            <a:off x="219489" y="1718881"/>
            <a:ext cx="276183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Century Gothic" panose="020B0502020202020204" pitchFamily="34" charset="0"/>
              </a:rPr>
              <a:t>But it’s not too late.</a:t>
            </a:r>
          </a:p>
          <a:p>
            <a:r>
              <a:rPr lang="en-US" sz="3200" dirty="0">
                <a:latin typeface="Century Gothic" panose="020B0502020202020204" pitchFamily="34" charset="0"/>
              </a:rPr>
              <a:t>Let’s heal the habitats we destroyed</a:t>
            </a:r>
            <a:endParaRPr lang="en-GB" sz="3200" dirty="0">
              <a:latin typeface="Century Gothic" panose="020B0502020202020204" pitchFamily="34" charset="0"/>
            </a:endParaRPr>
          </a:p>
        </p:txBody>
      </p:sp>
      <p:pic>
        <p:nvPicPr>
          <p:cNvPr id="10" name="Picture 4" descr="Power Station, Energy, Electricity, Environmental">
            <a:extLst>
              <a:ext uri="{FF2B5EF4-FFF2-40B4-BE49-F238E27FC236}">
                <a16:creationId xmlns:a16="http://schemas.microsoft.com/office/drawing/2014/main" id="{8447B135-20B7-4B23-9249-60586037E5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48000" y="1079492"/>
            <a:ext cx="9144000" cy="574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Farm, Land, Clouds, Field, Farmland, Agriculture, Rural">
            <a:extLst>
              <a:ext uri="{FF2B5EF4-FFF2-40B4-BE49-F238E27FC236}">
                <a16:creationId xmlns:a16="http://schemas.microsoft.com/office/drawing/2014/main" id="{0084F3DD-8D7E-4221-9FA1-A61A08AD12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48000" y="1050821"/>
            <a:ext cx="9144000" cy="572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large green field&#10;&#10;Description automatically generated with low confidence">
            <a:extLst>
              <a:ext uri="{FF2B5EF4-FFF2-40B4-BE49-F238E27FC236}">
                <a16:creationId xmlns:a16="http://schemas.microsoft.com/office/drawing/2014/main" id="{7FADEBED-9EF6-4832-9A2D-FB19FC0BB9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000" y="1077313"/>
            <a:ext cx="9144000" cy="5747752"/>
          </a:xfrm>
          <a:prstGeom prst="rect">
            <a:avLst/>
          </a:prstGeom>
        </p:spPr>
      </p:pic>
      <p:pic>
        <p:nvPicPr>
          <p:cNvPr id="13" name="Picture 12" descr="A picture containing tree, grass, outdoor, plant&#10;&#10;Description automatically generated">
            <a:extLst>
              <a:ext uri="{FF2B5EF4-FFF2-40B4-BE49-F238E27FC236}">
                <a16:creationId xmlns:a16="http://schemas.microsoft.com/office/drawing/2014/main" id="{B6D55353-F4C9-426C-AC95-94C428CAA0E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000" y="1077313"/>
            <a:ext cx="9143999" cy="578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267480"/>
      </p:ext>
    </p:extLst>
  </p:cSld>
  <p:clrMapOvr>
    <a:masterClrMapping/>
  </p:clrMapOvr>
  <p:transition spd="slow"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2BA54A6-FA62-4299-844F-0D86B5BABDF5}"/>
              </a:ext>
            </a:extLst>
          </p:cNvPr>
          <p:cNvSpPr txBox="1"/>
          <p:nvPr/>
        </p:nvSpPr>
        <p:spPr>
          <a:xfrm>
            <a:off x="304799" y="4968227"/>
            <a:ext cx="11591925" cy="1645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dirty="0">
                <a:latin typeface="Century Gothic" panose="020B0502020202020204" pitchFamily="34" charset="0"/>
              </a:rPr>
              <a:t>and reintroduce the lost animals to our forests</a:t>
            </a:r>
          </a:p>
        </p:txBody>
      </p:sp>
      <p:pic>
        <p:nvPicPr>
          <p:cNvPr id="3" name="Picture 2" descr="A cat that is looking at the camera&#10;&#10;Description automatically generated">
            <a:extLst>
              <a:ext uri="{FF2B5EF4-FFF2-40B4-BE49-F238E27FC236}">
                <a16:creationId xmlns:a16="http://schemas.microsoft.com/office/drawing/2014/main" id="{065D208D-B4A8-4888-9065-E25BECB29E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"/>
          <a:stretch/>
        </p:blipFill>
        <p:spPr>
          <a:xfrm>
            <a:off x="20" y="1066787"/>
            <a:ext cx="2926060" cy="4005072"/>
          </a:xfrm>
          <a:prstGeom prst="rect">
            <a:avLst/>
          </a:prstGeom>
        </p:spPr>
      </p:pic>
      <p:pic>
        <p:nvPicPr>
          <p:cNvPr id="4" name="Picture 3" descr="A wolf that is looking at the camera&#10;&#10;Description automatically generated">
            <a:extLst>
              <a:ext uri="{FF2B5EF4-FFF2-40B4-BE49-F238E27FC236}">
                <a16:creationId xmlns:a16="http://schemas.microsoft.com/office/drawing/2014/main" id="{85D550F0-6F27-4A73-8F2E-BB4A3EC4BC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7487" y="1066808"/>
            <a:ext cx="2935224" cy="4005067"/>
          </a:xfrm>
          <a:prstGeom prst="rect">
            <a:avLst/>
          </a:prstGeom>
        </p:spPr>
      </p:pic>
      <p:pic>
        <p:nvPicPr>
          <p:cNvPr id="5" name="Picture 4" descr="A picture containing bear, outdoor, mammal, tree&#10;&#10;Description automatically generated">
            <a:extLst>
              <a:ext uri="{FF2B5EF4-FFF2-40B4-BE49-F238E27FC236}">
                <a16:creationId xmlns:a16="http://schemas.microsoft.com/office/drawing/2014/main" id="{0D89E735-B2B6-482F-94E4-49BDFC455E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4474" y="1066813"/>
            <a:ext cx="2935224" cy="4005071"/>
          </a:xfrm>
          <a:prstGeom prst="rect">
            <a:avLst/>
          </a:prstGeom>
        </p:spPr>
      </p:pic>
      <p:pic>
        <p:nvPicPr>
          <p:cNvPr id="6" name="Picture 5" descr="A close up of a cow looking at the camera&#10;&#10;Description automatically generated">
            <a:extLst>
              <a:ext uri="{FF2B5EF4-FFF2-40B4-BE49-F238E27FC236}">
                <a16:creationId xmlns:a16="http://schemas.microsoft.com/office/drawing/2014/main" id="{46AAF2DD-A3FE-42B7-8D35-C2196CDFB7E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56776" y="1066791"/>
            <a:ext cx="2935224" cy="400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401102"/>
      </p:ext>
    </p:extLst>
  </p:cSld>
  <p:clrMapOvr>
    <a:masterClrMapping/>
  </p:clrMapOvr>
  <p:transition spd="slow" advClick="0" advTm="6000"/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A07B38190BFF541A231F7D62D9BCF00" ma:contentTypeVersion="12" ma:contentTypeDescription="Create a new document." ma:contentTypeScope="" ma:versionID="4721f5dc57dcf6a8668f626a7d9517bb">
  <xsd:schema xmlns:xsd="http://www.w3.org/2001/XMLSchema" xmlns:xs="http://www.w3.org/2001/XMLSchema" xmlns:p="http://schemas.microsoft.com/office/2006/metadata/properties" xmlns:ns2="cef3232c-b6af-437e-ae9f-c6ecd9af8d41" xmlns:ns3="ff3d860b-97a0-44a6-bb5f-b175acd50800" targetNamespace="http://schemas.microsoft.com/office/2006/metadata/properties" ma:root="true" ma:fieldsID="069f63bbc2c932e0a855289e02d9a360" ns2:_="" ns3:_="">
    <xsd:import namespace="cef3232c-b6af-437e-ae9f-c6ecd9af8d41"/>
    <xsd:import namespace="ff3d860b-97a0-44a6-bb5f-b175acd5080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f3232c-b6af-437e-ae9f-c6ecd9af8d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3d860b-97a0-44a6-bb5f-b175acd5080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4DA28FE-B346-49FA-A310-159A13AFAEC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ef3232c-b6af-437e-ae9f-c6ecd9af8d41"/>
    <ds:schemaRef ds:uri="ff3d860b-97a0-44a6-bb5f-b175acd5080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9C0ED07-51D2-4231-9025-DC7370803DC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48EC280-1B14-4939-834C-D159A299717A}">
  <ds:schemaRefs>
    <ds:schemaRef ds:uri="http://schemas.microsoft.com/office/2006/documentManagement/types"/>
    <ds:schemaRef ds:uri="http://purl.org/dc/dcmitype/"/>
    <ds:schemaRef ds:uri="http://purl.org/dc/terms/"/>
    <ds:schemaRef ds:uri="http://purl.org/dc/elements/1.1/"/>
    <ds:schemaRef ds:uri="ff3d860b-97a0-44a6-bb5f-b175acd50800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cef3232c-b6af-437e-ae9f-c6ecd9af8d41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1048</TotalTime>
  <Words>147</Words>
  <Application>Microsoft Macintosh PowerPoint</Application>
  <PresentationFormat>Widescreen</PresentationFormat>
  <Paragraphs>27</Paragraphs>
  <Slides>17</Slides>
  <Notes>0</Notes>
  <HiddenSlides>0</HiddenSlides>
  <MMClips>6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Century Gothic</vt:lpstr>
      <vt:lpstr>Tema do Office</vt:lpstr>
      <vt:lpstr>Bitmap Image</vt:lpstr>
      <vt:lpstr>Imagem de Mapa de Bits</vt:lpstr>
      <vt:lpstr>Rewilding</vt:lpstr>
      <vt:lpstr>PowerPoint Presentation</vt:lpstr>
      <vt:lpstr>The challenge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CONNECT [ ]</Manager>
  <Company>funded by the European Union no. 872814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CONNECT [03 LESSON Rewilding CARE]</dc:title>
  <dc:subject>Open schooling curriculum materials</dc:subject>
  <dc:creator>CONNECT [Gemma Young &amp; Tony Sherborne, Mastery Science] ]</dc:creator>
  <cp:keywords>inclusive, open schooling, engaging, future-oriented science</cp:keywords>
  <dc:description>"CONNECT_x000d_
Communication Leader: LOBA - Candela Bravo_x000d_
Scientific Coordinator: OU - Ale Okada_x000d_
Project Coordinator: EXUS - George Kolionis"</dc:description>
  <cp:lastModifiedBy>Ale Okada</cp:lastModifiedBy>
  <cp:revision>72</cp:revision>
  <dcterms:created xsi:type="dcterms:W3CDTF">2020-08-28T07:46:00Z</dcterms:created>
  <dcterms:modified xsi:type="dcterms:W3CDTF">2022-10-04T15:09:46Z</dcterms:modified>
  <cp:category>Open schooling, curriculum materials, CCBYSA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2070-11.2.0.9665</vt:lpwstr>
  </property>
  <property fmtid="{D5CDD505-2E9C-101B-9397-08002B2CF9AE}" pid="3" name="ContentTypeId">
    <vt:lpwstr>0x010100EA07B38190BFF541A231F7D62D9BCF00</vt:lpwstr>
  </property>
</Properties>
</file>