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0"/>
  </p:notesMasterIdLst>
  <p:sldIdLst>
    <p:sldId id="264" r:id="rId5"/>
    <p:sldId id="767" r:id="rId6"/>
    <p:sldId id="765" r:id="rId7"/>
    <p:sldId id="769" r:id="rId8"/>
    <p:sldId id="263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DDCDD7-9D13-6DB3-652B-2BE3D921AC86}" name="Gemma Young" initials="GY" userId="652694ebf482f56f" providerId="Windows Live"/>
  <p188:author id="{E47613ED-A72D-5335-E2A0-F830D55AC15B}" name="MS Director" initials="MD" userId="S::msdirector@masteryscience.onmicrosoft.com::94ded8be-1f52-4f6c-9c46-5b7405c8e43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mma Young" initials="GY" lastIdx="28" clrIdx="0">
    <p:extLst>
      <p:ext uri="{19B8F6BF-5375-455C-9EA6-DF929625EA0E}">
        <p15:presenceInfo xmlns:p15="http://schemas.microsoft.com/office/powerpoint/2012/main" userId="652694ebf482f56f" providerId="Windows Live"/>
      </p:ext>
    </p:extLst>
  </p:cmAuthor>
  <p:cmAuthor id="2" name="MS Director" initials="MD" lastIdx="12" clrIdx="1">
    <p:extLst>
      <p:ext uri="{19B8F6BF-5375-455C-9EA6-DF929625EA0E}">
        <p15:presenceInfo xmlns:p15="http://schemas.microsoft.com/office/powerpoint/2012/main" userId="S::tonysherborne@masteryscience.onmicrosoft.com::94ded8be-1f52-4f6c-9c46-5b7405c8e432" providerId="AD"/>
      </p:ext>
    </p:extLst>
  </p:cmAuthor>
  <p:cmAuthor id="3" name="MS Director" initials="MD [2]" lastIdx="20" clrIdx="2">
    <p:extLst>
      <p:ext uri="{19B8F6BF-5375-455C-9EA6-DF929625EA0E}">
        <p15:presenceInfo xmlns:p15="http://schemas.microsoft.com/office/powerpoint/2012/main" userId="S::msdirector@masteryscience.onmicrosoft.com::94ded8be-1f52-4f6c-9c46-5b7405c8e4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65D9"/>
    <a:srgbClr val="5BACD0"/>
    <a:srgbClr val="5AF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C76824-00AE-4664-B5D2-E8978E83F4EE}" v="10" dt="2022-04-07T09:51:46.689"/>
    <p1510:client id="{F94C62CE-8A75-0046-94A7-B9E4A5237229}" v="146" dt="2022-04-06T15:07:17.1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7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S Director" userId="94ded8be-1f52-4f6c-9c46-5b7405c8e432" providerId="ADAL" clId="{F94C62CE-8A75-0046-94A7-B9E4A5237229}"/>
    <pc:docChg chg="custSel modSld">
      <pc:chgData name="MS Director" userId="94ded8be-1f52-4f6c-9c46-5b7405c8e432" providerId="ADAL" clId="{F94C62CE-8A75-0046-94A7-B9E4A5237229}" dt="2022-04-06T15:07:17.104" v="375" actId="20577"/>
      <pc:docMkLst>
        <pc:docMk/>
      </pc:docMkLst>
      <pc:sldChg chg="addSp delSp modSp mod addCm modCm">
        <pc:chgData name="MS Director" userId="94ded8be-1f52-4f6c-9c46-5b7405c8e432" providerId="ADAL" clId="{F94C62CE-8A75-0046-94A7-B9E4A5237229}" dt="2022-04-06T15:06:51.034" v="369"/>
        <pc:sldMkLst>
          <pc:docMk/>
          <pc:sldMk cId="2707566745" sldId="765"/>
        </pc:sldMkLst>
        <pc:spChg chg="add mod">
          <ac:chgData name="MS Director" userId="94ded8be-1f52-4f6c-9c46-5b7405c8e432" providerId="ADAL" clId="{F94C62CE-8A75-0046-94A7-B9E4A5237229}" dt="2022-04-06T15:04:42.629" v="326" actId="1076"/>
          <ac:spMkLst>
            <pc:docMk/>
            <pc:sldMk cId="2707566745" sldId="765"/>
            <ac:spMk id="112" creationId="{C2B178C4-BC43-1440-A7CA-923161E9A999}"/>
          </ac:spMkLst>
        </pc:spChg>
        <pc:spChg chg="del mod">
          <ac:chgData name="MS Director" userId="94ded8be-1f52-4f6c-9c46-5b7405c8e432" providerId="ADAL" clId="{F94C62CE-8A75-0046-94A7-B9E4A5237229}" dt="2022-04-06T15:04:38.248" v="325" actId="478"/>
          <ac:spMkLst>
            <pc:docMk/>
            <pc:sldMk cId="2707566745" sldId="765"/>
            <ac:spMk id="142" creationId="{620EE782-B66E-4C7B-A741-CA6649783575}"/>
          </ac:spMkLst>
        </pc:spChg>
        <pc:spChg chg="mod">
          <ac:chgData name="MS Director" userId="94ded8be-1f52-4f6c-9c46-5b7405c8e432" providerId="ADAL" clId="{F94C62CE-8A75-0046-94A7-B9E4A5237229}" dt="2022-04-06T15:02:43.774" v="303" actId="20577"/>
          <ac:spMkLst>
            <pc:docMk/>
            <pc:sldMk cId="2707566745" sldId="765"/>
            <ac:spMk id="143" creationId="{815A8535-5257-4169-A5DA-3DADD5E13CFF}"/>
          </ac:spMkLst>
        </pc:spChg>
        <pc:spChg chg="mod">
          <ac:chgData name="MS Director" userId="94ded8be-1f52-4f6c-9c46-5b7405c8e432" providerId="ADAL" clId="{F94C62CE-8A75-0046-94A7-B9E4A5237229}" dt="2022-04-06T15:06:44.272" v="368" actId="20577"/>
          <ac:spMkLst>
            <pc:docMk/>
            <pc:sldMk cId="2707566745" sldId="765"/>
            <ac:spMk id="167" creationId="{D5DA8D13-EFCB-4CA6-813F-9F9A17B03952}"/>
          </ac:spMkLst>
        </pc:spChg>
        <pc:spChg chg="mod">
          <ac:chgData name="MS Director" userId="94ded8be-1f52-4f6c-9c46-5b7405c8e432" providerId="ADAL" clId="{F94C62CE-8A75-0046-94A7-B9E4A5237229}" dt="2022-04-06T15:01:08.072" v="261" actId="20577"/>
          <ac:spMkLst>
            <pc:docMk/>
            <pc:sldMk cId="2707566745" sldId="765"/>
            <ac:spMk id="204" creationId="{6A6E468A-2B14-4D33-9621-3AF42D18058E}"/>
          </ac:spMkLst>
        </pc:spChg>
      </pc:sldChg>
      <pc:sldChg chg="modCm">
        <pc:chgData name="MS Director" userId="94ded8be-1f52-4f6c-9c46-5b7405c8e432" providerId="ADAL" clId="{F94C62CE-8A75-0046-94A7-B9E4A5237229}" dt="2022-03-31T13:47:34.658" v="229"/>
        <pc:sldMkLst>
          <pc:docMk/>
          <pc:sldMk cId="2522111009" sldId="768"/>
        </pc:sldMkLst>
      </pc:sldChg>
      <pc:sldChg chg="addSp modSp mod addCm modCm">
        <pc:chgData name="MS Director" userId="94ded8be-1f52-4f6c-9c46-5b7405c8e432" providerId="ADAL" clId="{F94C62CE-8A75-0046-94A7-B9E4A5237229}" dt="2022-04-06T15:07:17.104" v="375" actId="20577"/>
        <pc:sldMkLst>
          <pc:docMk/>
          <pc:sldMk cId="1925099590" sldId="769"/>
        </pc:sldMkLst>
        <pc:spChg chg="mod">
          <ac:chgData name="MS Director" userId="94ded8be-1f52-4f6c-9c46-5b7405c8e432" providerId="ADAL" clId="{F94C62CE-8A75-0046-94A7-B9E4A5237229}" dt="2022-04-06T15:07:17.104" v="375" actId="20577"/>
          <ac:spMkLst>
            <pc:docMk/>
            <pc:sldMk cId="1925099590" sldId="769"/>
            <ac:spMk id="24" creationId="{FCE6F1DB-2B58-41C9-B29A-B72CC23AD78A}"/>
          </ac:spMkLst>
        </pc:spChg>
        <pc:spChg chg="mod">
          <ac:chgData name="MS Director" userId="94ded8be-1f52-4f6c-9c46-5b7405c8e432" providerId="ADAL" clId="{F94C62CE-8A75-0046-94A7-B9E4A5237229}" dt="2022-03-31T13:46:05.361" v="123" actId="20577"/>
          <ac:spMkLst>
            <pc:docMk/>
            <pc:sldMk cId="1925099590" sldId="769"/>
            <ac:spMk id="28" creationId="{703094C7-4676-4847-8B61-8DD23D6AD572}"/>
          </ac:spMkLst>
        </pc:spChg>
        <pc:spChg chg="mod">
          <ac:chgData name="MS Director" userId="94ded8be-1f52-4f6c-9c46-5b7405c8e432" providerId="ADAL" clId="{F94C62CE-8A75-0046-94A7-B9E4A5237229}" dt="2022-04-06T15:07:10.680" v="370" actId="20577"/>
          <ac:spMkLst>
            <pc:docMk/>
            <pc:sldMk cId="1925099590" sldId="769"/>
            <ac:spMk id="29" creationId="{D728BE0B-60EB-4CDB-9F2A-2EF2D0A579D2}"/>
          </ac:spMkLst>
        </pc:spChg>
        <pc:spChg chg="mod">
          <ac:chgData name="MS Director" userId="94ded8be-1f52-4f6c-9c46-5b7405c8e432" providerId="ADAL" clId="{F94C62CE-8A75-0046-94A7-B9E4A5237229}" dt="2022-03-31T13:46:21.722" v="166" actId="20577"/>
          <ac:spMkLst>
            <pc:docMk/>
            <pc:sldMk cId="1925099590" sldId="769"/>
            <ac:spMk id="34" creationId="{2D899D24-2935-44E6-B91D-A9C8A2B1B64F}"/>
          </ac:spMkLst>
        </pc:spChg>
        <pc:spChg chg="mod">
          <ac:chgData name="MS Director" userId="94ded8be-1f52-4f6c-9c46-5b7405c8e432" providerId="ADAL" clId="{F94C62CE-8A75-0046-94A7-B9E4A5237229}" dt="2022-03-31T13:44:52.743" v="66" actId="20577"/>
          <ac:spMkLst>
            <pc:docMk/>
            <pc:sldMk cId="1925099590" sldId="769"/>
            <ac:spMk id="35" creationId="{22957B1F-3B2B-45EA-A12B-6656C39D2EEB}"/>
          </ac:spMkLst>
        </pc:spChg>
        <pc:spChg chg="mod">
          <ac:chgData name="MS Director" userId="94ded8be-1f52-4f6c-9c46-5b7405c8e432" providerId="ADAL" clId="{F94C62CE-8A75-0046-94A7-B9E4A5237229}" dt="2022-03-31T13:44:44.062" v="55" actId="20577"/>
          <ac:spMkLst>
            <pc:docMk/>
            <pc:sldMk cId="1925099590" sldId="769"/>
            <ac:spMk id="41" creationId="{54D61FF0-6188-4D88-9BF9-105C9C9D527B}"/>
          </ac:spMkLst>
        </pc:spChg>
        <pc:spChg chg="mod">
          <ac:chgData name="MS Director" userId="94ded8be-1f52-4f6c-9c46-5b7405c8e432" providerId="ADAL" clId="{F94C62CE-8A75-0046-94A7-B9E4A5237229}" dt="2022-03-31T13:45:17.421" v="83" actId="20577"/>
          <ac:spMkLst>
            <pc:docMk/>
            <pc:sldMk cId="1925099590" sldId="769"/>
            <ac:spMk id="42" creationId="{61FCF09A-D511-4ED9-B8E6-106312E7F93C}"/>
          </ac:spMkLst>
        </pc:spChg>
        <pc:spChg chg="mod">
          <ac:chgData name="MS Director" userId="94ded8be-1f52-4f6c-9c46-5b7405c8e432" providerId="ADAL" clId="{F94C62CE-8A75-0046-94A7-B9E4A5237229}" dt="2022-03-31T13:44:56.715" v="69" actId="20577"/>
          <ac:spMkLst>
            <pc:docMk/>
            <pc:sldMk cId="1925099590" sldId="769"/>
            <ac:spMk id="44" creationId="{621CD7D0-9ACB-43F2-943F-F3ED5ABEDBC7}"/>
          </ac:spMkLst>
        </pc:spChg>
        <pc:spChg chg="mod">
          <ac:chgData name="MS Director" userId="94ded8be-1f52-4f6c-9c46-5b7405c8e432" providerId="ADAL" clId="{F94C62CE-8A75-0046-94A7-B9E4A5237229}" dt="2022-03-31T13:46:53.827" v="227" actId="20577"/>
          <ac:spMkLst>
            <pc:docMk/>
            <pc:sldMk cId="1925099590" sldId="769"/>
            <ac:spMk id="47" creationId="{DB9020F1-03CA-4DD7-9D8D-038B4630AFEB}"/>
          </ac:spMkLst>
        </pc:spChg>
        <pc:picChg chg="add mod">
          <ac:chgData name="MS Director" userId="94ded8be-1f52-4f6c-9c46-5b7405c8e432" providerId="ADAL" clId="{F94C62CE-8A75-0046-94A7-B9E4A5237229}" dt="2022-03-31T13:44:10.377" v="5" actId="1076"/>
          <ac:picMkLst>
            <pc:docMk/>
            <pc:sldMk cId="1925099590" sldId="769"/>
            <ac:picMk id="36" creationId="{666A0B8B-7FFF-DE4D-B0DB-9F98912818EC}"/>
          </ac:picMkLst>
        </pc:picChg>
      </pc:sldChg>
    </pc:docChg>
  </pc:docChgLst>
  <pc:docChgLst>
    <pc:chgData name="Gemma Young" userId="652694ebf482f56f" providerId="LiveId" clId="{4EC76824-00AE-4664-B5D2-E8978E83F4EE}"/>
    <pc:docChg chg="undo redo custSel addSld delSld modSld">
      <pc:chgData name="Gemma Young" userId="652694ebf482f56f" providerId="LiveId" clId="{4EC76824-00AE-4664-B5D2-E8978E83F4EE}" dt="2022-04-07T09:54:55.958" v="5940"/>
      <pc:docMkLst>
        <pc:docMk/>
      </pc:docMkLst>
      <pc:sldChg chg="addSp delSp modSp del mod">
        <pc:chgData name="Gemma Young" userId="652694ebf482f56f" providerId="LiveId" clId="{4EC76824-00AE-4664-B5D2-E8978E83F4EE}" dt="2022-03-24T12:20:26.340" v="5243" actId="47"/>
        <pc:sldMkLst>
          <pc:docMk/>
          <pc:sldMk cId="490954474" sldId="448"/>
        </pc:sldMkLst>
        <pc:spChg chg="add del mod">
          <ac:chgData name="Gemma Young" userId="652694ebf482f56f" providerId="LiveId" clId="{4EC76824-00AE-4664-B5D2-E8978E83F4EE}" dt="2022-03-24T11:59:25.313" v="4179" actId="478"/>
          <ac:spMkLst>
            <pc:docMk/>
            <pc:sldMk cId="490954474" sldId="448"/>
            <ac:spMk id="2" creationId="{98E86862-F4E8-4658-B801-336EFE42518E}"/>
          </ac:spMkLst>
        </pc:spChg>
        <pc:spChg chg="mod">
          <ac:chgData name="Gemma Young" userId="652694ebf482f56f" providerId="LiveId" clId="{4EC76824-00AE-4664-B5D2-E8978E83F4EE}" dt="2022-03-23T14:40:12.112" v="1527" actId="20577"/>
          <ac:spMkLst>
            <pc:docMk/>
            <pc:sldMk cId="490954474" sldId="448"/>
            <ac:spMk id="8" creationId="{97D91367-536D-43F8-833E-7378BFA5FBFC}"/>
          </ac:spMkLst>
        </pc:spChg>
        <pc:spChg chg="add del mod">
          <ac:chgData name="Gemma Young" userId="652694ebf482f56f" providerId="LiveId" clId="{4EC76824-00AE-4664-B5D2-E8978E83F4EE}" dt="2022-03-24T12:07:11.067" v="4369" actId="478"/>
          <ac:spMkLst>
            <pc:docMk/>
            <pc:sldMk cId="490954474" sldId="448"/>
            <ac:spMk id="9" creationId="{A600EBD2-C217-425F-A10B-059EE16D8CDD}"/>
          </ac:spMkLst>
        </pc:spChg>
        <pc:spChg chg="add mod">
          <ac:chgData name="Gemma Young" userId="652694ebf482f56f" providerId="LiveId" clId="{4EC76824-00AE-4664-B5D2-E8978E83F4EE}" dt="2022-03-24T12:08:57.670" v="4431" actId="14100"/>
          <ac:spMkLst>
            <pc:docMk/>
            <pc:sldMk cId="490954474" sldId="448"/>
            <ac:spMk id="15" creationId="{95B87D01-218F-4A61-B903-609AC27AAE41}"/>
          </ac:spMkLst>
        </pc:spChg>
        <pc:spChg chg="add mod">
          <ac:chgData name="Gemma Young" userId="652694ebf482f56f" providerId="LiveId" clId="{4EC76824-00AE-4664-B5D2-E8978E83F4EE}" dt="2022-03-23T16:17:52.216" v="2442" actId="164"/>
          <ac:spMkLst>
            <pc:docMk/>
            <pc:sldMk cId="490954474" sldId="448"/>
            <ac:spMk id="17" creationId="{C6481030-E341-4D35-93C0-D33BF9DED6DF}"/>
          </ac:spMkLst>
        </pc:spChg>
        <pc:spChg chg="add mod">
          <ac:chgData name="Gemma Young" userId="652694ebf482f56f" providerId="LiveId" clId="{4EC76824-00AE-4664-B5D2-E8978E83F4EE}" dt="2022-03-23T16:17:52.216" v="2442" actId="164"/>
          <ac:spMkLst>
            <pc:docMk/>
            <pc:sldMk cId="490954474" sldId="448"/>
            <ac:spMk id="18" creationId="{2423EFD6-89A8-444C-91A0-A0A84FCADA8D}"/>
          </ac:spMkLst>
        </pc:spChg>
        <pc:spChg chg="add mod">
          <ac:chgData name="Gemma Young" userId="652694ebf482f56f" providerId="LiveId" clId="{4EC76824-00AE-4664-B5D2-E8978E83F4EE}" dt="2022-03-23T16:17:52.216" v="2442" actId="164"/>
          <ac:spMkLst>
            <pc:docMk/>
            <pc:sldMk cId="490954474" sldId="448"/>
            <ac:spMk id="23" creationId="{7A8C34DD-F730-4F98-A345-031FE9F1B6E0}"/>
          </ac:spMkLst>
        </pc:spChg>
        <pc:spChg chg="add mod">
          <ac:chgData name="Gemma Young" userId="652694ebf482f56f" providerId="LiveId" clId="{4EC76824-00AE-4664-B5D2-E8978E83F4EE}" dt="2022-03-24T12:06:41.433" v="4359" actId="1076"/>
          <ac:spMkLst>
            <pc:docMk/>
            <pc:sldMk cId="490954474" sldId="448"/>
            <ac:spMk id="24" creationId="{FCE6F1DB-2B58-41C9-B29A-B72CC23AD78A}"/>
          </ac:spMkLst>
        </pc:spChg>
        <pc:spChg chg="add mod">
          <ac:chgData name="Gemma Young" userId="652694ebf482f56f" providerId="LiveId" clId="{4EC76824-00AE-4664-B5D2-E8978E83F4EE}" dt="2022-03-24T12:06:46.630" v="4361" actId="1076"/>
          <ac:spMkLst>
            <pc:docMk/>
            <pc:sldMk cId="490954474" sldId="448"/>
            <ac:spMk id="29" creationId="{D728BE0B-60EB-4CDB-9F2A-2EF2D0A579D2}"/>
          </ac:spMkLst>
        </pc:spChg>
        <pc:spChg chg="add mod">
          <ac:chgData name="Gemma Young" userId="652694ebf482f56f" providerId="LiveId" clId="{4EC76824-00AE-4664-B5D2-E8978E83F4EE}" dt="2022-03-24T12:06:55.110" v="4365" actId="1076"/>
          <ac:spMkLst>
            <pc:docMk/>
            <pc:sldMk cId="490954474" sldId="448"/>
            <ac:spMk id="32" creationId="{65D2C698-1A63-45FF-8F20-AB3C5C986352}"/>
          </ac:spMkLst>
        </pc:spChg>
        <pc:spChg chg="add mod">
          <ac:chgData name="Gemma Young" userId="652694ebf482f56f" providerId="LiveId" clId="{4EC76824-00AE-4664-B5D2-E8978E83F4EE}" dt="2022-03-24T12:09:11.716" v="4439" actId="1076"/>
          <ac:spMkLst>
            <pc:docMk/>
            <pc:sldMk cId="490954474" sldId="448"/>
            <ac:spMk id="34" creationId="{2D899D24-2935-44E6-B91D-A9C8A2B1B64F}"/>
          </ac:spMkLst>
        </pc:spChg>
        <pc:spChg chg="add mod">
          <ac:chgData name="Gemma Young" userId="652694ebf482f56f" providerId="LiveId" clId="{4EC76824-00AE-4664-B5D2-E8978E83F4EE}" dt="2022-03-24T12:09:27.141" v="4440" actId="1076"/>
          <ac:spMkLst>
            <pc:docMk/>
            <pc:sldMk cId="490954474" sldId="448"/>
            <ac:spMk id="35" creationId="{22957B1F-3B2B-45EA-A12B-6656C39D2EEB}"/>
          </ac:spMkLst>
        </pc:spChg>
        <pc:spChg chg="add mod">
          <ac:chgData name="Gemma Young" userId="652694ebf482f56f" providerId="LiveId" clId="{4EC76824-00AE-4664-B5D2-E8978E83F4EE}" dt="2022-03-24T12:09:07.314" v="4438" actId="20577"/>
          <ac:spMkLst>
            <pc:docMk/>
            <pc:sldMk cId="490954474" sldId="448"/>
            <ac:spMk id="36" creationId="{AA8D1D09-CEA5-449B-9620-50EB81E93A0B}"/>
          </ac:spMkLst>
        </pc:spChg>
        <pc:spChg chg="add mod">
          <ac:chgData name="Gemma Young" userId="652694ebf482f56f" providerId="LiveId" clId="{4EC76824-00AE-4664-B5D2-E8978E83F4EE}" dt="2022-03-24T12:08:36.787" v="4424" actId="20577"/>
          <ac:spMkLst>
            <pc:docMk/>
            <pc:sldMk cId="490954474" sldId="448"/>
            <ac:spMk id="37" creationId="{59199B78-6922-43C1-A1CE-382952225F2D}"/>
          </ac:spMkLst>
        </pc:spChg>
        <pc:spChg chg="add mod">
          <ac:chgData name="Gemma Young" userId="652694ebf482f56f" providerId="LiveId" clId="{4EC76824-00AE-4664-B5D2-E8978E83F4EE}" dt="2022-03-24T12:08:41.683" v="4425" actId="1076"/>
          <ac:spMkLst>
            <pc:docMk/>
            <pc:sldMk cId="490954474" sldId="448"/>
            <ac:spMk id="38" creationId="{525EE713-4CAA-459D-812F-55B7CF27EC19}"/>
          </ac:spMkLst>
        </pc:spChg>
        <pc:spChg chg="add mod">
          <ac:chgData name="Gemma Young" userId="652694ebf482f56f" providerId="LiveId" clId="{4EC76824-00AE-4664-B5D2-E8978E83F4EE}" dt="2022-03-24T12:08:54.784" v="4430" actId="14100"/>
          <ac:spMkLst>
            <pc:docMk/>
            <pc:sldMk cId="490954474" sldId="448"/>
            <ac:spMk id="39" creationId="{776CE729-AC3E-4C5C-A3B9-8E38B83E39BF}"/>
          </ac:spMkLst>
        </pc:spChg>
        <pc:spChg chg="add del mod">
          <ac:chgData name="Gemma Young" userId="652694ebf482f56f" providerId="LiveId" clId="{4EC76824-00AE-4664-B5D2-E8978E83F4EE}" dt="2022-03-23T16:57:41.996" v="3948"/>
          <ac:spMkLst>
            <pc:docMk/>
            <pc:sldMk cId="490954474" sldId="448"/>
            <ac:spMk id="39" creationId="{9AA02EDE-5CDD-488F-BBF2-52CE1890BFD9}"/>
          </ac:spMkLst>
        </pc:spChg>
        <pc:spChg chg="mod">
          <ac:chgData name="Gemma Young" userId="652694ebf482f56f" providerId="LiveId" clId="{4EC76824-00AE-4664-B5D2-E8978E83F4EE}" dt="2022-03-24T11:59:35.794" v="4196" actId="20577"/>
          <ac:spMkLst>
            <pc:docMk/>
            <pc:sldMk cId="490954474" sldId="448"/>
            <ac:spMk id="40" creationId="{D7AB5926-0D2E-4913-9478-97474E40137C}"/>
          </ac:spMkLst>
        </pc:spChg>
        <pc:spChg chg="add mod">
          <ac:chgData name="Gemma Young" userId="652694ebf482f56f" providerId="LiveId" clId="{4EC76824-00AE-4664-B5D2-E8978E83F4EE}" dt="2022-03-24T12:07:32.472" v="4374" actId="1076"/>
          <ac:spMkLst>
            <pc:docMk/>
            <pc:sldMk cId="490954474" sldId="448"/>
            <ac:spMk id="41" creationId="{54D61FF0-6188-4D88-9BF9-105C9C9D527B}"/>
          </ac:spMkLst>
        </pc:spChg>
        <pc:spChg chg="add mod">
          <ac:chgData name="Gemma Young" userId="652694ebf482f56f" providerId="LiveId" clId="{4EC76824-00AE-4664-B5D2-E8978E83F4EE}" dt="2022-03-24T12:06:09.585" v="4347" actId="14100"/>
          <ac:spMkLst>
            <pc:docMk/>
            <pc:sldMk cId="490954474" sldId="448"/>
            <ac:spMk id="42" creationId="{61FCF09A-D511-4ED9-B8E6-106312E7F93C}"/>
          </ac:spMkLst>
        </pc:spChg>
        <pc:spChg chg="add mod">
          <ac:chgData name="Gemma Young" userId="652694ebf482f56f" providerId="LiveId" clId="{4EC76824-00AE-4664-B5D2-E8978E83F4EE}" dt="2022-03-24T12:08:51.893" v="4429" actId="14100"/>
          <ac:spMkLst>
            <pc:docMk/>
            <pc:sldMk cId="490954474" sldId="448"/>
            <ac:spMk id="43" creationId="{FCB2733D-0D45-44CA-8048-3E61A00BE05D}"/>
          </ac:spMkLst>
        </pc:spChg>
        <pc:grpChg chg="add mod">
          <ac:chgData name="Gemma Young" userId="652694ebf482f56f" providerId="LiveId" clId="{4EC76824-00AE-4664-B5D2-E8978E83F4EE}" dt="2022-03-24T12:06:38.042" v="4358" actId="1076"/>
          <ac:grpSpMkLst>
            <pc:docMk/>
            <pc:sldMk cId="490954474" sldId="448"/>
            <ac:grpSpMk id="30" creationId="{A09F1C55-2770-4864-AF1A-D2D8D4D29E17}"/>
          </ac:grpSpMkLst>
        </pc:grpChg>
        <pc:graphicFrameChg chg="del">
          <ac:chgData name="Gemma Young" userId="652694ebf482f56f" providerId="LiveId" clId="{4EC76824-00AE-4664-B5D2-E8978E83F4EE}" dt="2022-03-23T14:40:03.360" v="1506" actId="478"/>
          <ac:graphicFrameMkLst>
            <pc:docMk/>
            <pc:sldMk cId="490954474" sldId="448"/>
            <ac:graphicFrameMk id="58" creationId="{1AE4D50E-C11D-4212-A9D5-AED925ED216A}"/>
          </ac:graphicFrameMkLst>
        </pc:graphicFrameChg>
        <pc:picChg chg="add mod">
          <ac:chgData name="Gemma Young" userId="652694ebf482f56f" providerId="LiveId" clId="{4EC76824-00AE-4664-B5D2-E8978E83F4EE}" dt="2022-03-23T16:17:52.216" v="2442" actId="164"/>
          <ac:picMkLst>
            <pc:docMk/>
            <pc:sldMk cId="490954474" sldId="448"/>
            <ac:picMk id="5" creationId="{68B60FC3-264A-468D-B626-C09EB4ADB533}"/>
          </ac:picMkLst>
        </pc:picChg>
        <pc:cxnChg chg="add del mod">
          <ac:chgData name="Gemma Young" userId="652694ebf482f56f" providerId="LiveId" clId="{4EC76824-00AE-4664-B5D2-E8978E83F4EE}" dt="2022-03-23T16:15:06.455" v="2253" actId="478"/>
          <ac:cxnSpMkLst>
            <pc:docMk/>
            <pc:sldMk cId="490954474" sldId="448"/>
            <ac:cxnSpMk id="11" creationId="{31CA65E4-98DF-4072-BCF0-CB23BE164F0F}"/>
          </ac:cxnSpMkLst>
        </pc:cxnChg>
        <pc:cxnChg chg="add mod">
          <ac:chgData name="Gemma Young" userId="652694ebf482f56f" providerId="LiveId" clId="{4EC76824-00AE-4664-B5D2-E8978E83F4EE}" dt="2022-03-24T12:06:44.183" v="4360" actId="14100"/>
          <ac:cxnSpMkLst>
            <pc:docMk/>
            <pc:sldMk cId="490954474" sldId="448"/>
            <ac:cxnSpMk id="13" creationId="{F0F9AEBF-F92A-416B-91E3-E2825952CDA5}"/>
          </ac:cxnSpMkLst>
        </pc:cxnChg>
        <pc:cxnChg chg="add del mod">
          <ac:chgData name="Gemma Young" userId="652694ebf482f56f" providerId="LiveId" clId="{4EC76824-00AE-4664-B5D2-E8978E83F4EE}" dt="2022-03-23T16:13:39.176" v="2242" actId="478"/>
          <ac:cxnSpMkLst>
            <pc:docMk/>
            <pc:sldMk cId="490954474" sldId="448"/>
            <ac:cxnSpMk id="16" creationId="{3DDD0FC1-7FD0-42D5-84D4-55DB73CC205E}"/>
          </ac:cxnSpMkLst>
        </pc:cxnChg>
        <pc:cxnChg chg="add mod">
          <ac:chgData name="Gemma Young" userId="652694ebf482f56f" providerId="LiveId" clId="{4EC76824-00AE-4664-B5D2-E8978E83F4EE}" dt="2022-03-23T16:17:52.216" v="2442" actId="164"/>
          <ac:cxnSpMkLst>
            <pc:docMk/>
            <pc:sldMk cId="490954474" sldId="448"/>
            <ac:cxnSpMk id="20" creationId="{F0A9DA46-B817-4092-A8E0-F25DA1F80ADB}"/>
          </ac:cxnSpMkLst>
        </pc:cxnChg>
        <pc:cxnChg chg="add mod">
          <ac:chgData name="Gemma Young" userId="652694ebf482f56f" providerId="LiveId" clId="{4EC76824-00AE-4664-B5D2-E8978E83F4EE}" dt="2022-03-24T12:06:52.018" v="4364" actId="14100"/>
          <ac:cxnSpMkLst>
            <pc:docMk/>
            <pc:sldMk cId="490954474" sldId="448"/>
            <ac:cxnSpMk id="27" creationId="{142A1440-9B6A-4BE6-8D39-92CC155BB03D}"/>
          </ac:cxnSpMkLst>
        </pc:cxnChg>
        <pc:cxnChg chg="add mod">
          <ac:chgData name="Gemma Young" userId="652694ebf482f56f" providerId="LiveId" clId="{4EC76824-00AE-4664-B5D2-E8978E83F4EE}" dt="2022-03-24T12:07:00.658" v="4368" actId="14100"/>
          <ac:cxnSpMkLst>
            <pc:docMk/>
            <pc:sldMk cId="490954474" sldId="448"/>
            <ac:cxnSpMk id="31" creationId="{FF966F29-2218-4CD3-963B-489755CC2F03}"/>
          </ac:cxnSpMkLst>
        </pc:cxnChg>
      </pc:sldChg>
      <pc:sldChg chg="del">
        <pc:chgData name="Gemma Young" userId="652694ebf482f56f" providerId="LiveId" clId="{4EC76824-00AE-4664-B5D2-E8978E83F4EE}" dt="2022-03-23T12:52:14.187" v="1294" actId="47"/>
        <pc:sldMkLst>
          <pc:docMk/>
          <pc:sldMk cId="666582930" sldId="761"/>
        </pc:sldMkLst>
      </pc:sldChg>
      <pc:sldChg chg="del">
        <pc:chgData name="Gemma Young" userId="652694ebf482f56f" providerId="LiveId" clId="{4EC76824-00AE-4664-B5D2-E8978E83F4EE}" dt="2022-03-23T12:52:21.890" v="1298" actId="47"/>
        <pc:sldMkLst>
          <pc:docMk/>
          <pc:sldMk cId="2914492674" sldId="762"/>
        </pc:sldMkLst>
      </pc:sldChg>
      <pc:sldChg chg="del">
        <pc:chgData name="Gemma Young" userId="652694ebf482f56f" providerId="LiveId" clId="{4EC76824-00AE-4664-B5D2-E8978E83F4EE}" dt="2022-03-23T12:52:15.961" v="1295" actId="47"/>
        <pc:sldMkLst>
          <pc:docMk/>
          <pc:sldMk cId="1269123434" sldId="763"/>
        </pc:sldMkLst>
      </pc:sldChg>
      <pc:sldChg chg="del">
        <pc:chgData name="Gemma Young" userId="652694ebf482f56f" providerId="LiveId" clId="{4EC76824-00AE-4664-B5D2-E8978E83F4EE}" dt="2022-03-23T12:52:17.869" v="1296" actId="47"/>
        <pc:sldMkLst>
          <pc:docMk/>
          <pc:sldMk cId="1367293331" sldId="764"/>
        </pc:sldMkLst>
      </pc:sldChg>
      <pc:sldChg chg="addSp delSp modSp mod delCm modCm modNotesTx">
        <pc:chgData name="Gemma Young" userId="652694ebf482f56f" providerId="LiveId" clId="{4EC76824-00AE-4664-B5D2-E8978E83F4EE}" dt="2022-04-07T09:54:45.389" v="5937" actId="1036"/>
        <pc:sldMkLst>
          <pc:docMk/>
          <pc:sldMk cId="2707566745" sldId="765"/>
        </pc:sldMkLst>
        <pc:spChg chg="mod">
          <ac:chgData name="Gemma Young" userId="652694ebf482f56f" providerId="LiveId" clId="{4EC76824-00AE-4664-B5D2-E8978E83F4EE}" dt="2022-03-23T12:36:24.053" v="502" actId="1076"/>
          <ac:spMkLst>
            <pc:docMk/>
            <pc:sldMk cId="2707566745" sldId="765"/>
            <ac:spMk id="2" creationId="{BF893BCD-8AF0-4469-AC8F-FFEBCA43EC62}"/>
          </ac:spMkLst>
        </pc:spChg>
        <pc:spChg chg="add mod">
          <ac:chgData name="Gemma Young" userId="652694ebf482f56f" providerId="LiveId" clId="{4EC76824-00AE-4664-B5D2-E8978E83F4EE}" dt="2022-04-07T09:52:30.667" v="5903" actId="1076"/>
          <ac:spMkLst>
            <pc:docMk/>
            <pc:sldMk cId="2707566745" sldId="765"/>
            <ac:spMk id="3" creationId="{C974E85A-08AC-46D0-8524-5ACFC787B3B4}"/>
          </ac:spMkLst>
        </pc:spChg>
        <pc:spChg chg="add mod">
          <ac:chgData name="Gemma Young" userId="652694ebf482f56f" providerId="LiveId" clId="{4EC76824-00AE-4664-B5D2-E8978E83F4EE}" dt="2022-04-07T09:51:43.183" v="5880" actId="14100"/>
          <ac:spMkLst>
            <pc:docMk/>
            <pc:sldMk cId="2707566745" sldId="765"/>
            <ac:spMk id="7" creationId="{C92447E1-6B83-4357-B481-3A46301D6956}"/>
          </ac:spMkLst>
        </pc:spChg>
        <pc:spChg chg="mod">
          <ac:chgData name="Gemma Young" userId="652694ebf482f56f" providerId="LiveId" clId="{4EC76824-00AE-4664-B5D2-E8978E83F4EE}" dt="2022-03-23T12:36:24.053" v="502" actId="1076"/>
          <ac:spMkLst>
            <pc:docMk/>
            <pc:sldMk cId="2707566745" sldId="765"/>
            <ac:spMk id="28" creationId="{DB33E223-013A-448D-B6D2-942E3D86A19D}"/>
          </ac:spMkLst>
        </pc:spChg>
        <pc:spChg chg="mod">
          <ac:chgData name="Gemma Young" userId="652694ebf482f56f" providerId="LiveId" clId="{4EC76824-00AE-4664-B5D2-E8978E83F4EE}" dt="2022-03-23T12:36:24.053" v="502" actId="1076"/>
          <ac:spMkLst>
            <pc:docMk/>
            <pc:sldMk cId="2707566745" sldId="765"/>
            <ac:spMk id="29" creationId="{F0750290-22B7-40D3-8BEB-5DEFB56F7A0B}"/>
          </ac:spMkLst>
        </pc:spChg>
        <pc:spChg chg="mod">
          <ac:chgData name="Gemma Young" userId="652694ebf482f56f" providerId="LiveId" clId="{4EC76824-00AE-4664-B5D2-E8978E83F4EE}" dt="2022-03-23T12:36:24.053" v="502" actId="1076"/>
          <ac:spMkLst>
            <pc:docMk/>
            <pc:sldMk cId="2707566745" sldId="765"/>
            <ac:spMk id="30" creationId="{EC9646E0-CF3E-4ABA-97DD-E575E0733FC6}"/>
          </ac:spMkLst>
        </pc:spChg>
        <pc:spChg chg="mod">
          <ac:chgData name="Gemma Young" userId="652694ebf482f56f" providerId="LiveId" clId="{4EC76824-00AE-4664-B5D2-E8978E83F4EE}" dt="2022-03-23T12:36:24.053" v="502" actId="1076"/>
          <ac:spMkLst>
            <pc:docMk/>
            <pc:sldMk cId="2707566745" sldId="765"/>
            <ac:spMk id="31" creationId="{A2C34CB8-DE62-4CD8-81D2-1A21A4BDD752}"/>
          </ac:spMkLst>
        </pc:spChg>
        <pc:spChg chg="mod">
          <ac:chgData name="Gemma Young" userId="652694ebf482f56f" providerId="LiveId" clId="{4EC76824-00AE-4664-B5D2-E8978E83F4EE}" dt="2022-03-23T12:36:24.053" v="502" actId="1076"/>
          <ac:spMkLst>
            <pc:docMk/>
            <pc:sldMk cId="2707566745" sldId="765"/>
            <ac:spMk id="32" creationId="{9300D5D8-116B-4684-978A-ADDAD9E2EE30}"/>
          </ac:spMkLst>
        </pc:spChg>
        <pc:spChg chg="mod">
          <ac:chgData name="Gemma Young" userId="652694ebf482f56f" providerId="LiveId" clId="{4EC76824-00AE-4664-B5D2-E8978E83F4EE}" dt="2022-03-23T12:36:24.053" v="502" actId="1076"/>
          <ac:spMkLst>
            <pc:docMk/>
            <pc:sldMk cId="2707566745" sldId="765"/>
            <ac:spMk id="33" creationId="{0929801B-EBD7-47B5-9E43-D31CF99D78B5}"/>
          </ac:spMkLst>
        </pc:spChg>
        <pc:spChg chg="mod">
          <ac:chgData name="Gemma Young" userId="652694ebf482f56f" providerId="LiveId" clId="{4EC76824-00AE-4664-B5D2-E8978E83F4EE}" dt="2022-03-23T12:36:24.053" v="502" actId="1076"/>
          <ac:spMkLst>
            <pc:docMk/>
            <pc:sldMk cId="2707566745" sldId="765"/>
            <ac:spMk id="34" creationId="{46A42BE1-C588-4F81-9BDE-186BE0D01B9C}"/>
          </ac:spMkLst>
        </pc:spChg>
        <pc:spChg chg="mod">
          <ac:chgData name="Gemma Young" userId="652694ebf482f56f" providerId="LiveId" clId="{4EC76824-00AE-4664-B5D2-E8978E83F4EE}" dt="2022-03-23T12:36:24.053" v="502" actId="1076"/>
          <ac:spMkLst>
            <pc:docMk/>
            <pc:sldMk cId="2707566745" sldId="765"/>
            <ac:spMk id="35" creationId="{811244C6-F545-42B0-85E4-EFD20E28A775}"/>
          </ac:spMkLst>
        </pc:spChg>
        <pc:spChg chg="mod">
          <ac:chgData name="Gemma Young" userId="652694ebf482f56f" providerId="LiveId" clId="{4EC76824-00AE-4664-B5D2-E8978E83F4EE}" dt="2022-03-23T12:36:24.053" v="502" actId="1076"/>
          <ac:spMkLst>
            <pc:docMk/>
            <pc:sldMk cId="2707566745" sldId="765"/>
            <ac:spMk id="42" creationId="{11409AC2-F198-40F0-B3BD-A17C67CB1D6A}"/>
          </ac:spMkLst>
        </pc:spChg>
        <pc:spChg chg="mod">
          <ac:chgData name="Gemma Young" userId="652694ebf482f56f" providerId="LiveId" clId="{4EC76824-00AE-4664-B5D2-E8978E83F4EE}" dt="2022-03-23T12:36:24.053" v="502" actId="1076"/>
          <ac:spMkLst>
            <pc:docMk/>
            <pc:sldMk cId="2707566745" sldId="765"/>
            <ac:spMk id="43" creationId="{5311B63F-D37F-4B51-898D-F21338F8F707}"/>
          </ac:spMkLst>
        </pc:spChg>
        <pc:spChg chg="mod">
          <ac:chgData name="Gemma Young" userId="652694ebf482f56f" providerId="LiveId" clId="{4EC76824-00AE-4664-B5D2-E8978E83F4EE}" dt="2022-03-23T12:36:24.053" v="502" actId="1076"/>
          <ac:spMkLst>
            <pc:docMk/>
            <pc:sldMk cId="2707566745" sldId="765"/>
            <ac:spMk id="52" creationId="{D1F55566-ECEA-4281-8028-4B83369224E7}"/>
          </ac:spMkLst>
        </pc:spChg>
        <pc:spChg chg="mod">
          <ac:chgData name="Gemma Young" userId="652694ebf482f56f" providerId="LiveId" clId="{4EC76824-00AE-4664-B5D2-E8978E83F4EE}" dt="2022-03-23T12:36:24.053" v="502" actId="1076"/>
          <ac:spMkLst>
            <pc:docMk/>
            <pc:sldMk cId="2707566745" sldId="765"/>
            <ac:spMk id="55" creationId="{E0692952-056D-4262-8DF9-289C0DA9B0C0}"/>
          </ac:spMkLst>
        </pc:spChg>
        <pc:spChg chg="mod">
          <ac:chgData name="Gemma Young" userId="652694ebf482f56f" providerId="LiveId" clId="{4EC76824-00AE-4664-B5D2-E8978E83F4EE}" dt="2022-03-23T12:36:24.053" v="502" actId="1076"/>
          <ac:spMkLst>
            <pc:docMk/>
            <pc:sldMk cId="2707566745" sldId="765"/>
            <ac:spMk id="56" creationId="{A2E479F9-AF3A-43AF-B92A-D24FD2853308}"/>
          </ac:spMkLst>
        </pc:spChg>
        <pc:spChg chg="mod">
          <ac:chgData name="Gemma Young" userId="652694ebf482f56f" providerId="LiveId" clId="{4EC76824-00AE-4664-B5D2-E8978E83F4EE}" dt="2022-03-23T12:36:24.053" v="502" actId="1076"/>
          <ac:spMkLst>
            <pc:docMk/>
            <pc:sldMk cId="2707566745" sldId="765"/>
            <ac:spMk id="96" creationId="{E2C98FE1-602B-4600-AF34-438460E9E07A}"/>
          </ac:spMkLst>
        </pc:spChg>
        <pc:spChg chg="mod">
          <ac:chgData name="Gemma Young" userId="652694ebf482f56f" providerId="LiveId" clId="{4EC76824-00AE-4664-B5D2-E8978E83F4EE}" dt="2022-03-23T12:36:24.053" v="502" actId="1076"/>
          <ac:spMkLst>
            <pc:docMk/>
            <pc:sldMk cId="2707566745" sldId="765"/>
            <ac:spMk id="97" creationId="{FE8E85CD-E045-4596-BFBD-D65EB072BE37}"/>
          </ac:spMkLst>
        </pc:spChg>
        <pc:spChg chg="mod">
          <ac:chgData name="Gemma Young" userId="652694ebf482f56f" providerId="LiveId" clId="{4EC76824-00AE-4664-B5D2-E8978E83F4EE}" dt="2022-03-23T12:36:24.053" v="502" actId="1076"/>
          <ac:spMkLst>
            <pc:docMk/>
            <pc:sldMk cId="2707566745" sldId="765"/>
            <ac:spMk id="105" creationId="{F905E0B7-174D-4F7F-B8AD-5C781AB3DA2C}"/>
          </ac:spMkLst>
        </pc:spChg>
        <pc:spChg chg="mod">
          <ac:chgData name="Gemma Young" userId="652694ebf482f56f" providerId="LiveId" clId="{4EC76824-00AE-4664-B5D2-E8978E83F4EE}" dt="2022-03-23T12:36:24.053" v="502" actId="1076"/>
          <ac:spMkLst>
            <pc:docMk/>
            <pc:sldMk cId="2707566745" sldId="765"/>
            <ac:spMk id="109" creationId="{DDCE8E0B-7C76-48C6-BAAF-FC2951489562}"/>
          </ac:spMkLst>
        </pc:spChg>
        <pc:spChg chg="mod">
          <ac:chgData name="Gemma Young" userId="652694ebf482f56f" providerId="LiveId" clId="{4EC76824-00AE-4664-B5D2-E8978E83F4EE}" dt="2022-03-23T12:36:24.053" v="502" actId="1076"/>
          <ac:spMkLst>
            <pc:docMk/>
            <pc:sldMk cId="2707566745" sldId="765"/>
            <ac:spMk id="110" creationId="{9CEB6F4F-3352-4BA0-A137-F934491321A3}"/>
          </ac:spMkLst>
        </pc:spChg>
        <pc:spChg chg="mod">
          <ac:chgData name="Gemma Young" userId="652694ebf482f56f" providerId="LiveId" clId="{4EC76824-00AE-4664-B5D2-E8978E83F4EE}" dt="2022-04-07T09:49:38.783" v="5789" actId="20577"/>
          <ac:spMkLst>
            <pc:docMk/>
            <pc:sldMk cId="2707566745" sldId="765"/>
            <ac:spMk id="112" creationId="{C2B178C4-BC43-1440-A7CA-923161E9A999}"/>
          </ac:spMkLst>
        </pc:spChg>
        <pc:spChg chg="mod">
          <ac:chgData name="Gemma Young" userId="652694ebf482f56f" providerId="LiveId" clId="{4EC76824-00AE-4664-B5D2-E8978E83F4EE}" dt="2022-04-05T14:36:33.014" v="5777" actId="1076"/>
          <ac:spMkLst>
            <pc:docMk/>
            <pc:sldMk cId="2707566745" sldId="765"/>
            <ac:spMk id="113" creationId="{3C38AF8F-6A8D-49F2-94C7-ACCBA7115870}"/>
          </ac:spMkLst>
        </pc:spChg>
        <pc:spChg chg="add del mod">
          <ac:chgData name="Gemma Young" userId="652694ebf482f56f" providerId="LiveId" clId="{4EC76824-00AE-4664-B5D2-E8978E83F4EE}" dt="2022-04-07T09:52:17.298" v="5898" actId="478"/>
          <ac:spMkLst>
            <pc:docMk/>
            <pc:sldMk cId="2707566745" sldId="765"/>
            <ac:spMk id="114" creationId="{DE582639-CAAF-46C0-9E2B-E8B6633C7BC2}"/>
          </ac:spMkLst>
        </pc:spChg>
        <pc:spChg chg="mod">
          <ac:chgData name="Gemma Young" userId="652694ebf482f56f" providerId="LiveId" clId="{4EC76824-00AE-4664-B5D2-E8978E83F4EE}" dt="2022-03-23T12:36:24.053" v="502" actId="1076"/>
          <ac:spMkLst>
            <pc:docMk/>
            <pc:sldMk cId="2707566745" sldId="765"/>
            <ac:spMk id="129" creationId="{737504CB-FC74-464F-8F24-6D538ACC0A1D}"/>
          </ac:spMkLst>
        </pc:spChg>
        <pc:spChg chg="add del mod">
          <ac:chgData name="Gemma Young" userId="652694ebf482f56f" providerId="LiveId" clId="{4EC76824-00AE-4664-B5D2-E8978E83F4EE}" dt="2022-04-05T13:48:40.858" v="5695" actId="478"/>
          <ac:spMkLst>
            <pc:docMk/>
            <pc:sldMk cId="2707566745" sldId="765"/>
            <ac:spMk id="130" creationId="{3561D982-291E-44C0-904F-FD5D025589E1}"/>
          </ac:spMkLst>
        </pc:spChg>
        <pc:spChg chg="mod">
          <ac:chgData name="Gemma Young" userId="652694ebf482f56f" providerId="LiveId" clId="{4EC76824-00AE-4664-B5D2-E8978E83F4EE}" dt="2022-03-23T12:36:24.053" v="502" actId="1076"/>
          <ac:spMkLst>
            <pc:docMk/>
            <pc:sldMk cId="2707566745" sldId="765"/>
            <ac:spMk id="136" creationId="{10DDACA7-888F-4AD7-ABE4-B111FA330FED}"/>
          </ac:spMkLst>
        </pc:spChg>
        <pc:spChg chg="mod">
          <ac:chgData name="Gemma Young" userId="652694ebf482f56f" providerId="LiveId" clId="{4EC76824-00AE-4664-B5D2-E8978E83F4EE}" dt="2022-03-23T12:36:24.053" v="502" actId="1076"/>
          <ac:spMkLst>
            <pc:docMk/>
            <pc:sldMk cId="2707566745" sldId="765"/>
            <ac:spMk id="139" creationId="{19E6C5E0-76A2-486D-9CD7-446C74A3CBA0}"/>
          </ac:spMkLst>
        </pc:spChg>
        <pc:spChg chg="mod">
          <ac:chgData name="Gemma Young" userId="652694ebf482f56f" providerId="LiveId" clId="{4EC76824-00AE-4664-B5D2-E8978E83F4EE}" dt="2022-03-23T12:36:24.053" v="502" actId="1076"/>
          <ac:spMkLst>
            <pc:docMk/>
            <pc:sldMk cId="2707566745" sldId="765"/>
            <ac:spMk id="141" creationId="{DAD5AB91-5393-4F00-859B-966FB321C251}"/>
          </ac:spMkLst>
        </pc:spChg>
        <pc:spChg chg="mod">
          <ac:chgData name="Gemma Young" userId="652694ebf482f56f" providerId="LiveId" clId="{4EC76824-00AE-4664-B5D2-E8978E83F4EE}" dt="2022-04-05T13:48:56.910" v="5699" actId="20577"/>
          <ac:spMkLst>
            <pc:docMk/>
            <pc:sldMk cId="2707566745" sldId="765"/>
            <ac:spMk id="142" creationId="{620EE782-B66E-4C7B-A741-CA6649783575}"/>
          </ac:spMkLst>
        </pc:spChg>
        <pc:spChg chg="mod">
          <ac:chgData name="Gemma Young" userId="652694ebf482f56f" providerId="LiveId" clId="{4EC76824-00AE-4664-B5D2-E8978E83F4EE}" dt="2022-04-07T09:49:56.873" v="5797" actId="1076"/>
          <ac:spMkLst>
            <pc:docMk/>
            <pc:sldMk cId="2707566745" sldId="765"/>
            <ac:spMk id="143" creationId="{815A8535-5257-4169-A5DA-3DADD5E13CFF}"/>
          </ac:spMkLst>
        </pc:spChg>
        <pc:spChg chg="mod">
          <ac:chgData name="Gemma Young" userId="652694ebf482f56f" providerId="LiveId" clId="{4EC76824-00AE-4664-B5D2-E8978E83F4EE}" dt="2022-04-07T09:52:57.548" v="5926" actId="1076"/>
          <ac:spMkLst>
            <pc:docMk/>
            <pc:sldMk cId="2707566745" sldId="765"/>
            <ac:spMk id="144" creationId="{E8674D24-5C2B-4E07-B736-86CE31A0C786}"/>
          </ac:spMkLst>
        </pc:spChg>
        <pc:spChg chg="add del mod ord">
          <ac:chgData name="Gemma Young" userId="652694ebf482f56f" providerId="LiveId" clId="{4EC76824-00AE-4664-B5D2-E8978E83F4EE}" dt="2022-03-23T12:25:36.833" v="91" actId="478"/>
          <ac:spMkLst>
            <pc:docMk/>
            <pc:sldMk cId="2707566745" sldId="765"/>
            <ac:spMk id="159" creationId="{4726D269-1F41-4337-B242-90A9EC36A8E6}"/>
          </ac:spMkLst>
        </pc:spChg>
        <pc:spChg chg="add del mod">
          <ac:chgData name="Gemma Young" userId="652694ebf482f56f" providerId="LiveId" clId="{4EC76824-00AE-4664-B5D2-E8978E83F4EE}" dt="2022-03-23T12:25:29.508" v="88" actId="478"/>
          <ac:spMkLst>
            <pc:docMk/>
            <pc:sldMk cId="2707566745" sldId="765"/>
            <ac:spMk id="164" creationId="{64A90339-4C26-49C2-9D99-79177290F576}"/>
          </ac:spMkLst>
        </pc:spChg>
        <pc:spChg chg="add mod">
          <ac:chgData name="Gemma Young" userId="652694ebf482f56f" providerId="LiveId" clId="{4EC76824-00AE-4664-B5D2-E8978E83F4EE}" dt="2022-04-07T09:54:45.389" v="5937" actId="1036"/>
          <ac:spMkLst>
            <pc:docMk/>
            <pc:sldMk cId="2707566745" sldId="765"/>
            <ac:spMk id="167" creationId="{D5DA8D13-EFCB-4CA6-813F-9F9A17B03952}"/>
          </ac:spMkLst>
        </pc:spChg>
        <pc:spChg chg="add del mod">
          <ac:chgData name="Gemma Young" userId="652694ebf482f56f" providerId="LiveId" clId="{4EC76824-00AE-4664-B5D2-E8978E83F4EE}" dt="2022-03-23T12:41:13.782" v="777" actId="478"/>
          <ac:spMkLst>
            <pc:docMk/>
            <pc:sldMk cId="2707566745" sldId="765"/>
            <ac:spMk id="173" creationId="{4A9720F3-7862-4CC8-88BA-C4EA52B13E02}"/>
          </ac:spMkLst>
        </pc:spChg>
        <pc:spChg chg="add mod">
          <ac:chgData name="Gemma Young" userId="652694ebf482f56f" providerId="LiveId" clId="{4EC76824-00AE-4664-B5D2-E8978E83F4EE}" dt="2022-03-23T12:44:43.080" v="871" actId="14100"/>
          <ac:spMkLst>
            <pc:docMk/>
            <pc:sldMk cId="2707566745" sldId="765"/>
            <ac:spMk id="176" creationId="{E5DD3794-11E9-437D-B03E-90D8BC6F4BDF}"/>
          </ac:spMkLst>
        </pc:spChg>
        <pc:spChg chg="add mod ord">
          <ac:chgData name="Gemma Young" userId="652694ebf482f56f" providerId="LiveId" clId="{4EC76824-00AE-4664-B5D2-E8978E83F4EE}" dt="2022-03-23T12:45:39.566" v="886" actId="1076"/>
          <ac:spMkLst>
            <pc:docMk/>
            <pc:sldMk cId="2707566745" sldId="765"/>
            <ac:spMk id="177" creationId="{0F24409F-8C95-4327-807C-2728DC8F40E7}"/>
          </ac:spMkLst>
        </pc:spChg>
        <pc:spChg chg="add mod">
          <ac:chgData name="Gemma Young" userId="652694ebf482f56f" providerId="LiveId" clId="{4EC76824-00AE-4664-B5D2-E8978E83F4EE}" dt="2022-03-23T12:44:12.389" v="861" actId="1076"/>
          <ac:spMkLst>
            <pc:docMk/>
            <pc:sldMk cId="2707566745" sldId="765"/>
            <ac:spMk id="178" creationId="{09FF901D-50E9-4102-A7D4-B5E04B610C45}"/>
          </ac:spMkLst>
        </pc:spChg>
        <pc:spChg chg="add mod">
          <ac:chgData name="Gemma Young" userId="652694ebf482f56f" providerId="LiveId" clId="{4EC76824-00AE-4664-B5D2-E8978E83F4EE}" dt="2022-03-23T12:44:44.875" v="875" actId="1037"/>
          <ac:spMkLst>
            <pc:docMk/>
            <pc:sldMk cId="2707566745" sldId="765"/>
            <ac:spMk id="179" creationId="{C67E0DF9-C6E0-45CB-B24A-0629FD8C703A}"/>
          </ac:spMkLst>
        </pc:spChg>
        <pc:spChg chg="add del mod">
          <ac:chgData name="Gemma Young" userId="652694ebf482f56f" providerId="LiveId" clId="{4EC76824-00AE-4664-B5D2-E8978E83F4EE}" dt="2022-03-23T12:45:10.085" v="880" actId="478"/>
          <ac:spMkLst>
            <pc:docMk/>
            <pc:sldMk cId="2707566745" sldId="765"/>
            <ac:spMk id="194" creationId="{C9A5B98F-47B8-4BA7-A1EE-6F749F96982B}"/>
          </ac:spMkLst>
        </pc:spChg>
        <pc:spChg chg="add del mod">
          <ac:chgData name="Gemma Young" userId="652694ebf482f56f" providerId="LiveId" clId="{4EC76824-00AE-4664-B5D2-E8978E83F4EE}" dt="2022-03-23T12:45:10.085" v="880" actId="478"/>
          <ac:spMkLst>
            <pc:docMk/>
            <pc:sldMk cId="2707566745" sldId="765"/>
            <ac:spMk id="195" creationId="{5248C801-EB66-4D87-B819-36BCC5CA9024}"/>
          </ac:spMkLst>
        </pc:spChg>
        <pc:spChg chg="add del mod">
          <ac:chgData name="Gemma Young" userId="652694ebf482f56f" providerId="LiveId" clId="{4EC76824-00AE-4664-B5D2-E8978E83F4EE}" dt="2022-03-23T12:45:10.085" v="880" actId="478"/>
          <ac:spMkLst>
            <pc:docMk/>
            <pc:sldMk cId="2707566745" sldId="765"/>
            <ac:spMk id="196" creationId="{CB3AF99C-22F9-4E60-9BC5-432F8569DB21}"/>
          </ac:spMkLst>
        </pc:spChg>
        <pc:spChg chg="add mod ord">
          <ac:chgData name="Gemma Young" userId="652694ebf482f56f" providerId="LiveId" clId="{4EC76824-00AE-4664-B5D2-E8978E83F4EE}" dt="2022-03-23T12:52:06.474" v="1293" actId="20577"/>
          <ac:spMkLst>
            <pc:docMk/>
            <pc:sldMk cId="2707566745" sldId="765"/>
            <ac:spMk id="197" creationId="{3B83FEE5-7F52-4CE0-AF1E-C7EEE4557FCF}"/>
          </ac:spMkLst>
        </pc:spChg>
        <pc:spChg chg="add mod">
          <ac:chgData name="Gemma Young" userId="652694ebf482f56f" providerId="LiveId" clId="{4EC76824-00AE-4664-B5D2-E8978E83F4EE}" dt="2022-03-23T12:47:27.444" v="947" actId="14100"/>
          <ac:spMkLst>
            <pc:docMk/>
            <pc:sldMk cId="2707566745" sldId="765"/>
            <ac:spMk id="198" creationId="{ECBA95DC-6E9A-4EC1-9059-D4F2F208409C}"/>
          </ac:spMkLst>
        </pc:spChg>
        <pc:spChg chg="add mod">
          <ac:chgData name="Gemma Young" userId="652694ebf482f56f" providerId="LiveId" clId="{4EC76824-00AE-4664-B5D2-E8978E83F4EE}" dt="2022-03-23T12:47:36.586" v="951" actId="1035"/>
          <ac:spMkLst>
            <pc:docMk/>
            <pc:sldMk cId="2707566745" sldId="765"/>
            <ac:spMk id="199" creationId="{5C5478FC-E5FF-4B6A-A94A-2FC437593851}"/>
          </ac:spMkLst>
        </pc:spChg>
        <pc:spChg chg="add mod">
          <ac:chgData name="Gemma Young" userId="652694ebf482f56f" providerId="LiveId" clId="{4EC76824-00AE-4664-B5D2-E8978E83F4EE}" dt="2022-03-23T12:45:34.004" v="885" actId="1076"/>
          <ac:spMkLst>
            <pc:docMk/>
            <pc:sldMk cId="2707566745" sldId="765"/>
            <ac:spMk id="200" creationId="{C9F8B9DE-D7BC-44D9-B290-49A3D02DA6F6}"/>
          </ac:spMkLst>
        </pc:spChg>
        <pc:spChg chg="add del mod">
          <ac:chgData name="Gemma Young" userId="652694ebf482f56f" providerId="LiveId" clId="{4EC76824-00AE-4664-B5D2-E8978E83F4EE}" dt="2022-03-23T12:47:08.502" v="938" actId="478"/>
          <ac:spMkLst>
            <pc:docMk/>
            <pc:sldMk cId="2707566745" sldId="765"/>
            <ac:spMk id="201" creationId="{D8695655-39FD-4391-BC05-5AFEA73486A6}"/>
          </ac:spMkLst>
        </pc:spChg>
        <pc:spChg chg="add del mod">
          <ac:chgData name="Gemma Young" userId="652694ebf482f56f" providerId="LiveId" clId="{4EC76824-00AE-4664-B5D2-E8978E83F4EE}" dt="2022-03-23T12:47:06.495" v="937" actId="478"/>
          <ac:spMkLst>
            <pc:docMk/>
            <pc:sldMk cId="2707566745" sldId="765"/>
            <ac:spMk id="202" creationId="{59310DF6-D429-4D1F-B33E-F1888B2B5F53}"/>
          </ac:spMkLst>
        </pc:spChg>
        <pc:spChg chg="add del mod">
          <ac:chgData name="Gemma Young" userId="652694ebf482f56f" providerId="LiveId" clId="{4EC76824-00AE-4664-B5D2-E8978E83F4EE}" dt="2022-03-23T12:47:13.768" v="945" actId="478"/>
          <ac:spMkLst>
            <pc:docMk/>
            <pc:sldMk cId="2707566745" sldId="765"/>
            <ac:spMk id="203" creationId="{BCAFA22A-AC6A-4FF6-A05F-E25CE83C881C}"/>
          </ac:spMkLst>
        </pc:spChg>
        <pc:spChg chg="add mod">
          <ac:chgData name="Gemma Young" userId="652694ebf482f56f" providerId="LiveId" clId="{4EC76824-00AE-4664-B5D2-E8978E83F4EE}" dt="2022-03-23T12:54:28.898" v="1481" actId="14100"/>
          <ac:spMkLst>
            <pc:docMk/>
            <pc:sldMk cId="2707566745" sldId="765"/>
            <ac:spMk id="204" creationId="{6A6E468A-2B14-4D33-9621-3AF42D18058E}"/>
          </ac:spMkLst>
        </pc:spChg>
        <pc:grpChg chg="mod">
          <ac:chgData name="Gemma Young" userId="652694ebf482f56f" providerId="LiveId" clId="{4EC76824-00AE-4664-B5D2-E8978E83F4EE}" dt="2022-03-23T12:44:31.976" v="867" actId="1037"/>
          <ac:grpSpMkLst>
            <pc:docMk/>
            <pc:sldMk cId="2707566745" sldId="765"/>
            <ac:grpSpMk id="60" creationId="{E31E729B-70C0-43EF-B0B1-39175C7DD0EB}"/>
          </ac:grpSpMkLst>
        </pc:grpChg>
        <pc:grpChg chg="mod">
          <ac:chgData name="Gemma Young" userId="652694ebf482f56f" providerId="LiveId" clId="{4EC76824-00AE-4664-B5D2-E8978E83F4EE}" dt="2022-03-23T12:44:31.976" v="867" actId="1037"/>
          <ac:grpSpMkLst>
            <pc:docMk/>
            <pc:sldMk cId="2707566745" sldId="765"/>
            <ac:grpSpMk id="61" creationId="{0AFAD81B-2C78-4DED-9C42-A37FE2DB4747}"/>
          </ac:grpSpMkLst>
        </pc:grpChg>
        <pc:grpChg chg="mod">
          <ac:chgData name="Gemma Young" userId="652694ebf482f56f" providerId="LiveId" clId="{4EC76824-00AE-4664-B5D2-E8978E83F4EE}" dt="2022-03-23T12:36:24.053" v="502" actId="1076"/>
          <ac:grpSpMkLst>
            <pc:docMk/>
            <pc:sldMk cId="2707566745" sldId="765"/>
            <ac:grpSpMk id="66" creationId="{55BB9FF7-1B6A-4A6E-BDA1-922967E95FA2}"/>
          </ac:grpSpMkLst>
        </pc:grpChg>
        <pc:grpChg chg="mod">
          <ac:chgData name="Gemma Young" userId="652694ebf482f56f" providerId="LiveId" clId="{4EC76824-00AE-4664-B5D2-E8978E83F4EE}" dt="2022-03-23T12:36:24.053" v="502" actId="1076"/>
          <ac:grpSpMkLst>
            <pc:docMk/>
            <pc:sldMk cId="2707566745" sldId="765"/>
            <ac:grpSpMk id="71" creationId="{982F6F94-19F9-4302-A755-CA6AECEB6284}"/>
          </ac:grpSpMkLst>
        </pc:grpChg>
        <pc:grpChg chg="mod">
          <ac:chgData name="Gemma Young" userId="652694ebf482f56f" providerId="LiveId" clId="{4EC76824-00AE-4664-B5D2-E8978E83F4EE}" dt="2022-03-23T12:36:24.053" v="502" actId="1076"/>
          <ac:grpSpMkLst>
            <pc:docMk/>
            <pc:sldMk cId="2707566745" sldId="765"/>
            <ac:grpSpMk id="76" creationId="{F86F74B3-D945-4A02-9866-69C336520473}"/>
          </ac:grpSpMkLst>
        </pc:grpChg>
        <pc:grpChg chg="mod">
          <ac:chgData name="Gemma Young" userId="652694ebf482f56f" providerId="LiveId" clId="{4EC76824-00AE-4664-B5D2-E8978E83F4EE}" dt="2022-03-23T12:36:24.053" v="502" actId="1076"/>
          <ac:grpSpMkLst>
            <pc:docMk/>
            <pc:sldMk cId="2707566745" sldId="765"/>
            <ac:grpSpMk id="81" creationId="{B11C946E-1800-41E7-B8AC-934F61C6788B}"/>
          </ac:grpSpMkLst>
        </pc:grpChg>
        <pc:grpChg chg="mod">
          <ac:chgData name="Gemma Young" userId="652694ebf482f56f" providerId="LiveId" clId="{4EC76824-00AE-4664-B5D2-E8978E83F4EE}" dt="2022-03-23T12:36:24.053" v="502" actId="1076"/>
          <ac:grpSpMkLst>
            <pc:docMk/>
            <pc:sldMk cId="2707566745" sldId="765"/>
            <ac:grpSpMk id="86" creationId="{B91BFA12-B6D9-4F58-85AB-733CE94E4BDD}"/>
          </ac:grpSpMkLst>
        </pc:grpChg>
        <pc:grpChg chg="mod">
          <ac:chgData name="Gemma Young" userId="652694ebf482f56f" providerId="LiveId" clId="{4EC76824-00AE-4664-B5D2-E8978E83F4EE}" dt="2022-03-23T12:36:24.053" v="502" actId="1076"/>
          <ac:grpSpMkLst>
            <pc:docMk/>
            <pc:sldMk cId="2707566745" sldId="765"/>
            <ac:grpSpMk id="91" creationId="{007F648F-BB3E-43D6-B686-2757CA6D3AD1}"/>
          </ac:grpSpMkLst>
        </pc:grpChg>
        <pc:grpChg chg="del mod">
          <ac:chgData name="Gemma Young" userId="652694ebf482f56f" providerId="LiveId" clId="{4EC76824-00AE-4664-B5D2-E8978E83F4EE}" dt="2022-04-05T14:35:48.625" v="5745" actId="478"/>
          <ac:grpSpMkLst>
            <pc:docMk/>
            <pc:sldMk cId="2707566745" sldId="765"/>
            <ac:grpSpMk id="115" creationId="{C11EA1E0-5526-43DD-B5F8-68297D593378}"/>
          </ac:grpSpMkLst>
        </pc:grpChg>
        <pc:grpChg chg="add del mod">
          <ac:chgData name="Gemma Young" userId="652694ebf482f56f" providerId="LiveId" clId="{4EC76824-00AE-4664-B5D2-E8978E83F4EE}" dt="2022-03-23T12:45:10.085" v="880" actId="478"/>
          <ac:grpSpMkLst>
            <pc:docMk/>
            <pc:sldMk cId="2707566745" sldId="765"/>
            <ac:grpSpMk id="183" creationId="{C0E5B27C-7280-4C4D-A158-3E26E82E02F9}"/>
          </ac:grpSpMkLst>
        </pc:grpChg>
        <pc:grpChg chg="add del mod">
          <ac:chgData name="Gemma Young" userId="652694ebf482f56f" providerId="LiveId" clId="{4EC76824-00AE-4664-B5D2-E8978E83F4EE}" dt="2022-03-23T12:45:10.085" v="880" actId="478"/>
          <ac:grpSpMkLst>
            <pc:docMk/>
            <pc:sldMk cId="2707566745" sldId="765"/>
            <ac:grpSpMk id="188" creationId="{177A2D0E-7B96-4FBC-8349-7EF018F34642}"/>
          </ac:grpSpMkLst>
        </pc:grpChg>
        <pc:picChg chg="mod">
          <ac:chgData name="Gemma Young" userId="652694ebf482f56f" providerId="LiveId" clId="{4EC76824-00AE-4664-B5D2-E8978E83F4EE}" dt="2022-03-23T12:36:24.053" v="502" actId="1076"/>
          <ac:picMkLst>
            <pc:docMk/>
            <pc:sldMk cId="2707566745" sldId="765"/>
            <ac:picMk id="107" creationId="{CBAF770D-3A93-49C1-833C-0A66442B871C}"/>
          </ac:picMkLst>
        </pc:picChg>
        <pc:picChg chg="add mod">
          <ac:chgData name="Gemma Young" userId="652694ebf482f56f" providerId="LiveId" clId="{4EC76824-00AE-4664-B5D2-E8978E83F4EE}" dt="2022-04-05T14:36:29.594" v="5776" actId="1076"/>
          <ac:picMkLst>
            <pc:docMk/>
            <pc:sldMk cId="2707566745" sldId="765"/>
            <ac:picMk id="131" creationId="{3C56684A-4F04-4B4C-8D6D-F87814DAED67}"/>
          </ac:picMkLst>
        </pc:picChg>
        <pc:picChg chg="mod">
          <ac:chgData name="Gemma Young" userId="652694ebf482f56f" providerId="LiveId" clId="{4EC76824-00AE-4664-B5D2-E8978E83F4EE}" dt="2022-03-23T12:36:24.053" v="502" actId="1076"/>
          <ac:picMkLst>
            <pc:docMk/>
            <pc:sldMk cId="2707566745" sldId="765"/>
            <ac:picMk id="148" creationId="{B28F1ECA-DEB0-4A6E-82A6-18B50E71916B}"/>
          </ac:picMkLst>
        </pc:picChg>
        <pc:picChg chg="mod">
          <ac:chgData name="Gemma Young" userId="652694ebf482f56f" providerId="LiveId" clId="{4EC76824-00AE-4664-B5D2-E8978E83F4EE}" dt="2022-03-23T12:36:24.053" v="502" actId="1076"/>
          <ac:picMkLst>
            <pc:docMk/>
            <pc:sldMk cId="2707566745" sldId="765"/>
            <ac:picMk id="151" creationId="{0E0BCFA5-D912-46D7-8D4B-2CF460490670}"/>
          </ac:picMkLst>
        </pc:picChg>
        <pc:picChg chg="mod">
          <ac:chgData name="Gemma Young" userId="652694ebf482f56f" providerId="LiveId" clId="{4EC76824-00AE-4664-B5D2-E8978E83F4EE}" dt="2022-03-23T12:36:24.053" v="502" actId="1076"/>
          <ac:picMkLst>
            <pc:docMk/>
            <pc:sldMk cId="2707566745" sldId="765"/>
            <ac:picMk id="153" creationId="{967DAB63-813A-4C77-9AF4-DBCCB54AC85C}"/>
          </ac:picMkLst>
        </pc:picChg>
        <pc:picChg chg="mod">
          <ac:chgData name="Gemma Young" userId="652694ebf482f56f" providerId="LiveId" clId="{4EC76824-00AE-4664-B5D2-E8978E83F4EE}" dt="2022-03-23T12:36:24.053" v="502" actId="1076"/>
          <ac:picMkLst>
            <pc:docMk/>
            <pc:sldMk cId="2707566745" sldId="765"/>
            <ac:picMk id="155" creationId="{889664F8-43C3-43A5-91A6-88612D987F2B}"/>
          </ac:picMkLst>
        </pc:picChg>
        <pc:cxnChg chg="mod">
          <ac:chgData name="Gemma Young" userId="652694ebf482f56f" providerId="LiveId" clId="{4EC76824-00AE-4664-B5D2-E8978E83F4EE}" dt="2022-03-23T12:36:24.053" v="502" actId="1076"/>
          <ac:cxnSpMkLst>
            <pc:docMk/>
            <pc:sldMk cId="2707566745" sldId="765"/>
            <ac:cxnSpMk id="19" creationId="{A3092480-2AE8-4E31-8462-DBAA8B98D962}"/>
          </ac:cxnSpMkLst>
        </pc:cxnChg>
        <pc:cxnChg chg="mod">
          <ac:chgData name="Gemma Young" userId="652694ebf482f56f" providerId="LiveId" clId="{4EC76824-00AE-4664-B5D2-E8978E83F4EE}" dt="2022-03-23T12:36:24.053" v="502" actId="1076"/>
          <ac:cxnSpMkLst>
            <pc:docMk/>
            <pc:sldMk cId="2707566745" sldId="765"/>
            <ac:cxnSpMk id="22" creationId="{612F379B-F406-42C7-9B88-041620464F2F}"/>
          </ac:cxnSpMkLst>
        </pc:cxnChg>
        <pc:cxnChg chg="mod">
          <ac:chgData name="Gemma Young" userId="652694ebf482f56f" providerId="LiveId" clId="{4EC76824-00AE-4664-B5D2-E8978E83F4EE}" dt="2022-03-23T12:36:24.053" v="502" actId="1076"/>
          <ac:cxnSpMkLst>
            <pc:docMk/>
            <pc:sldMk cId="2707566745" sldId="765"/>
            <ac:cxnSpMk id="23" creationId="{804B8CB8-FF29-45B0-8FC7-418B4F3A7E1D}"/>
          </ac:cxnSpMkLst>
        </pc:cxnChg>
        <pc:cxnChg chg="mod">
          <ac:chgData name="Gemma Young" userId="652694ebf482f56f" providerId="LiveId" clId="{4EC76824-00AE-4664-B5D2-E8978E83F4EE}" dt="2022-03-23T12:36:24.053" v="502" actId="1076"/>
          <ac:cxnSpMkLst>
            <pc:docMk/>
            <pc:sldMk cId="2707566745" sldId="765"/>
            <ac:cxnSpMk id="25" creationId="{29052C1D-0BD7-486D-A082-C1AF7F9FD0CB}"/>
          </ac:cxnSpMkLst>
        </pc:cxnChg>
        <pc:cxnChg chg="mod">
          <ac:chgData name="Gemma Young" userId="652694ebf482f56f" providerId="LiveId" clId="{4EC76824-00AE-4664-B5D2-E8978E83F4EE}" dt="2022-03-23T12:36:24.053" v="502" actId="1076"/>
          <ac:cxnSpMkLst>
            <pc:docMk/>
            <pc:sldMk cId="2707566745" sldId="765"/>
            <ac:cxnSpMk id="26" creationId="{54A486D2-2348-4DBC-BD9B-70D956DE801F}"/>
          </ac:cxnSpMkLst>
        </pc:cxnChg>
        <pc:cxnChg chg="mod">
          <ac:chgData name="Gemma Young" userId="652694ebf482f56f" providerId="LiveId" clId="{4EC76824-00AE-4664-B5D2-E8978E83F4EE}" dt="2022-03-23T12:36:24.053" v="502" actId="1076"/>
          <ac:cxnSpMkLst>
            <pc:docMk/>
            <pc:sldMk cId="2707566745" sldId="765"/>
            <ac:cxnSpMk id="27" creationId="{4B3AFCEE-7A41-41DB-B65D-30B44929B2CB}"/>
          </ac:cxnSpMkLst>
        </pc:cxnChg>
        <pc:cxnChg chg="mod">
          <ac:chgData name="Gemma Young" userId="652694ebf482f56f" providerId="LiveId" clId="{4EC76824-00AE-4664-B5D2-E8978E83F4EE}" dt="2022-03-23T12:36:24.053" v="502" actId="1076"/>
          <ac:cxnSpMkLst>
            <pc:docMk/>
            <pc:sldMk cId="2707566745" sldId="765"/>
            <ac:cxnSpMk id="37" creationId="{5C992F20-53E7-4D14-BBDD-090885B007E7}"/>
          </ac:cxnSpMkLst>
        </pc:cxnChg>
        <pc:cxnChg chg="mod">
          <ac:chgData name="Gemma Young" userId="652694ebf482f56f" providerId="LiveId" clId="{4EC76824-00AE-4664-B5D2-E8978E83F4EE}" dt="2022-03-23T12:44:31.976" v="867" actId="1037"/>
          <ac:cxnSpMkLst>
            <pc:docMk/>
            <pc:sldMk cId="2707566745" sldId="765"/>
            <ac:cxnSpMk id="38" creationId="{9776768F-D45B-4260-926A-FBC7EEEC2C92}"/>
          </ac:cxnSpMkLst>
        </pc:cxnChg>
        <pc:cxnChg chg="mod">
          <ac:chgData name="Gemma Young" userId="652694ebf482f56f" providerId="LiveId" clId="{4EC76824-00AE-4664-B5D2-E8978E83F4EE}" dt="2022-04-05T14:37:09.332" v="5781" actId="1038"/>
          <ac:cxnSpMkLst>
            <pc:docMk/>
            <pc:sldMk cId="2707566745" sldId="765"/>
            <ac:cxnSpMk id="41" creationId="{49421C6D-27A8-4A14-8DBC-C6EA7D95729F}"/>
          </ac:cxnSpMkLst>
        </pc:cxnChg>
        <pc:cxnChg chg="mod">
          <ac:chgData name="Gemma Young" userId="652694ebf482f56f" providerId="LiveId" clId="{4EC76824-00AE-4664-B5D2-E8978E83F4EE}" dt="2022-03-23T12:36:24.053" v="502" actId="1076"/>
          <ac:cxnSpMkLst>
            <pc:docMk/>
            <pc:sldMk cId="2707566745" sldId="765"/>
            <ac:cxnSpMk id="54" creationId="{C27ADC55-75A1-4DA0-8A55-36C489FF2603}"/>
          </ac:cxnSpMkLst>
        </pc:cxnChg>
        <pc:cxnChg chg="mod">
          <ac:chgData name="Gemma Young" userId="652694ebf482f56f" providerId="LiveId" clId="{4EC76824-00AE-4664-B5D2-E8978E83F4EE}" dt="2022-03-23T12:36:24.053" v="502" actId="1076"/>
          <ac:cxnSpMkLst>
            <pc:docMk/>
            <pc:sldMk cId="2707566745" sldId="765"/>
            <ac:cxnSpMk id="58" creationId="{1F382EF8-3135-4340-9773-A42A9D6C07D6}"/>
          </ac:cxnSpMkLst>
        </pc:cxnChg>
        <pc:cxnChg chg="mod">
          <ac:chgData name="Gemma Young" userId="652694ebf482f56f" providerId="LiveId" clId="{4EC76824-00AE-4664-B5D2-E8978E83F4EE}" dt="2022-03-23T12:36:24.053" v="502" actId="1076"/>
          <ac:cxnSpMkLst>
            <pc:docMk/>
            <pc:sldMk cId="2707566745" sldId="765"/>
            <ac:cxnSpMk id="98" creationId="{4ED457BC-0133-4940-87FC-CCEFEEA3399E}"/>
          </ac:cxnSpMkLst>
        </pc:cxnChg>
        <pc:cxnChg chg="mod">
          <ac:chgData name="Gemma Young" userId="652694ebf482f56f" providerId="LiveId" clId="{4EC76824-00AE-4664-B5D2-E8978E83F4EE}" dt="2022-03-23T12:44:31.976" v="867" actId="1037"/>
          <ac:cxnSpMkLst>
            <pc:docMk/>
            <pc:sldMk cId="2707566745" sldId="765"/>
            <ac:cxnSpMk id="103" creationId="{EE85ACCD-8476-49F9-A7A8-93087C3CF7D3}"/>
          </ac:cxnSpMkLst>
        </pc:cxnChg>
        <pc:cxnChg chg="mod">
          <ac:chgData name="Gemma Young" userId="652694ebf482f56f" providerId="LiveId" clId="{4EC76824-00AE-4664-B5D2-E8978E83F4EE}" dt="2022-03-23T12:36:24.053" v="502" actId="1076"/>
          <ac:cxnSpMkLst>
            <pc:docMk/>
            <pc:sldMk cId="2707566745" sldId="765"/>
            <ac:cxnSpMk id="108" creationId="{1938E9A3-F997-49DE-8180-CD59F1C0B469}"/>
          </ac:cxnSpMkLst>
        </pc:cxnChg>
        <pc:cxnChg chg="mod">
          <ac:chgData name="Gemma Young" userId="652694ebf482f56f" providerId="LiveId" clId="{4EC76824-00AE-4664-B5D2-E8978E83F4EE}" dt="2022-04-05T14:36:35.616" v="5778" actId="1038"/>
          <ac:cxnSpMkLst>
            <pc:docMk/>
            <pc:sldMk cId="2707566745" sldId="765"/>
            <ac:cxnSpMk id="111" creationId="{9B88225A-3003-432C-9A4E-CF40679C361F}"/>
          </ac:cxnSpMkLst>
        </pc:cxnChg>
        <pc:cxnChg chg="mod">
          <ac:chgData name="Gemma Young" userId="652694ebf482f56f" providerId="LiveId" clId="{4EC76824-00AE-4664-B5D2-E8978E83F4EE}" dt="2022-03-23T12:36:24.053" v="502" actId="1076"/>
          <ac:cxnSpMkLst>
            <pc:docMk/>
            <pc:sldMk cId="2707566745" sldId="765"/>
            <ac:cxnSpMk id="127" creationId="{4B5CC26A-5A6D-457C-933C-74A4E95EF74F}"/>
          </ac:cxnSpMkLst>
        </pc:cxnChg>
        <pc:cxnChg chg="add del mod">
          <ac:chgData name="Gemma Young" userId="652694ebf482f56f" providerId="LiveId" clId="{4EC76824-00AE-4664-B5D2-E8978E83F4EE}" dt="2022-04-05T13:48:42.133" v="5696" actId="478"/>
          <ac:cxnSpMkLst>
            <pc:docMk/>
            <pc:sldMk cId="2707566745" sldId="765"/>
            <ac:cxnSpMk id="128" creationId="{C6E7AC68-D146-4D2D-8257-6E6C880B1E14}"/>
          </ac:cxnSpMkLst>
        </pc:cxnChg>
        <pc:cxnChg chg="mod">
          <ac:chgData name="Gemma Young" userId="652694ebf482f56f" providerId="LiveId" clId="{4EC76824-00AE-4664-B5D2-E8978E83F4EE}" dt="2022-03-23T12:36:24.053" v="502" actId="1076"/>
          <ac:cxnSpMkLst>
            <pc:docMk/>
            <pc:sldMk cId="2707566745" sldId="765"/>
            <ac:cxnSpMk id="133" creationId="{025A8C10-A2BF-4D4B-ACCF-C1264616FF8A}"/>
          </ac:cxnSpMkLst>
        </pc:cxnChg>
        <pc:cxnChg chg="mod">
          <ac:chgData name="Gemma Young" userId="652694ebf482f56f" providerId="LiveId" clId="{4EC76824-00AE-4664-B5D2-E8978E83F4EE}" dt="2022-03-23T12:36:24.053" v="502" actId="1076"/>
          <ac:cxnSpMkLst>
            <pc:docMk/>
            <pc:sldMk cId="2707566745" sldId="765"/>
            <ac:cxnSpMk id="138" creationId="{1F1A294B-1345-4BDF-A900-C596953FBB78}"/>
          </ac:cxnSpMkLst>
        </pc:cxnChg>
        <pc:cxnChg chg="mod">
          <ac:chgData name="Gemma Young" userId="652694ebf482f56f" providerId="LiveId" clId="{4EC76824-00AE-4664-B5D2-E8978E83F4EE}" dt="2022-03-23T12:36:24.053" v="502" actId="1076"/>
          <ac:cxnSpMkLst>
            <pc:docMk/>
            <pc:sldMk cId="2707566745" sldId="765"/>
            <ac:cxnSpMk id="140" creationId="{4EDDC354-8169-45D2-9A7A-D3C4D478D0E2}"/>
          </ac:cxnSpMkLst>
        </pc:cxnChg>
        <pc:cxnChg chg="add del mod">
          <ac:chgData name="Gemma Young" userId="652694ebf482f56f" providerId="LiveId" clId="{4EC76824-00AE-4664-B5D2-E8978E83F4EE}" dt="2022-03-23T12:25:39.042" v="92" actId="478"/>
          <ac:cxnSpMkLst>
            <pc:docMk/>
            <pc:sldMk cId="2707566745" sldId="765"/>
            <ac:cxnSpMk id="157" creationId="{A0DBD905-5274-40FB-81F9-DBC9DC1D457B}"/>
          </ac:cxnSpMkLst>
        </pc:cxnChg>
        <pc:cxnChg chg="add del mod">
          <ac:chgData name="Gemma Young" userId="652694ebf482f56f" providerId="LiveId" clId="{4EC76824-00AE-4664-B5D2-E8978E83F4EE}" dt="2022-03-23T12:25:33.568" v="90" actId="478"/>
          <ac:cxnSpMkLst>
            <pc:docMk/>
            <pc:sldMk cId="2707566745" sldId="765"/>
            <ac:cxnSpMk id="160" creationId="{C79ABC1A-3A4B-4EAB-86C2-2B349EBB05D5}"/>
          </ac:cxnSpMkLst>
        </pc:cxnChg>
        <pc:cxnChg chg="add del mod">
          <ac:chgData name="Gemma Young" userId="652694ebf482f56f" providerId="LiveId" clId="{4EC76824-00AE-4664-B5D2-E8978E83F4EE}" dt="2022-03-23T12:25:31.444" v="89" actId="478"/>
          <ac:cxnSpMkLst>
            <pc:docMk/>
            <pc:sldMk cId="2707566745" sldId="765"/>
            <ac:cxnSpMk id="162" creationId="{E2BC7EFC-7780-46C6-A418-CECCC35DEDA3}"/>
          </ac:cxnSpMkLst>
        </pc:cxnChg>
        <pc:cxnChg chg="add mod">
          <ac:chgData name="Gemma Young" userId="652694ebf482f56f" providerId="LiveId" clId="{4EC76824-00AE-4664-B5D2-E8978E83F4EE}" dt="2022-04-07T09:54:45.389" v="5937" actId="1036"/>
          <ac:cxnSpMkLst>
            <pc:docMk/>
            <pc:sldMk cId="2707566745" sldId="765"/>
            <ac:cxnSpMk id="166" creationId="{1D55CD12-6F7B-4AEB-BB41-2D068ECC46FB}"/>
          </ac:cxnSpMkLst>
        </pc:cxnChg>
        <pc:cxnChg chg="add del">
          <ac:chgData name="Gemma Young" userId="652694ebf482f56f" providerId="LiveId" clId="{4EC76824-00AE-4664-B5D2-E8978E83F4EE}" dt="2022-03-23T12:36:57.742" v="507" actId="478"/>
          <ac:cxnSpMkLst>
            <pc:docMk/>
            <pc:sldMk cId="2707566745" sldId="765"/>
            <ac:cxnSpMk id="172" creationId="{E45691D9-B89A-4EDD-9FF9-26F6DB1B34D9}"/>
          </ac:cxnSpMkLst>
        </pc:cxnChg>
        <pc:cxnChg chg="add del mod">
          <ac:chgData name="Gemma Young" userId="652694ebf482f56f" providerId="LiveId" clId="{4EC76824-00AE-4664-B5D2-E8978E83F4EE}" dt="2022-03-23T12:42:50.230" v="802" actId="478"/>
          <ac:cxnSpMkLst>
            <pc:docMk/>
            <pc:sldMk cId="2707566745" sldId="765"/>
            <ac:cxnSpMk id="175" creationId="{F5CE3072-0980-4825-B8B9-6CA19E957491}"/>
          </ac:cxnSpMkLst>
        </pc:cxnChg>
        <pc:cxnChg chg="add del mod">
          <ac:chgData name="Gemma Young" userId="652694ebf482f56f" providerId="LiveId" clId="{4EC76824-00AE-4664-B5D2-E8978E83F4EE}" dt="2022-03-23T12:45:10.085" v="880" actId="478"/>
          <ac:cxnSpMkLst>
            <pc:docMk/>
            <pc:sldMk cId="2707566745" sldId="765"/>
            <ac:cxnSpMk id="180" creationId="{F75BFAA2-7805-4681-8CD8-CEA29D18BA5C}"/>
          </ac:cxnSpMkLst>
        </pc:cxnChg>
        <pc:cxnChg chg="add del mod">
          <ac:chgData name="Gemma Young" userId="652694ebf482f56f" providerId="LiveId" clId="{4EC76824-00AE-4664-B5D2-E8978E83F4EE}" dt="2022-03-23T12:45:10.085" v="880" actId="478"/>
          <ac:cxnSpMkLst>
            <pc:docMk/>
            <pc:sldMk cId="2707566745" sldId="765"/>
            <ac:cxnSpMk id="181" creationId="{A9C1D8D9-F184-4D86-87A8-1DE77B6D886A}"/>
          </ac:cxnSpMkLst>
        </pc:cxnChg>
        <pc:cxnChg chg="add del mod">
          <ac:chgData name="Gemma Young" userId="652694ebf482f56f" providerId="LiveId" clId="{4EC76824-00AE-4664-B5D2-E8978E83F4EE}" dt="2022-03-23T12:45:10.085" v="880" actId="478"/>
          <ac:cxnSpMkLst>
            <pc:docMk/>
            <pc:sldMk cId="2707566745" sldId="765"/>
            <ac:cxnSpMk id="182" creationId="{73DD08B4-7A95-4F73-BF2B-04503B7665F8}"/>
          </ac:cxnSpMkLst>
        </pc:cxnChg>
        <pc:cxnChg chg="mod">
          <ac:chgData name="Gemma Young" userId="652694ebf482f56f" providerId="LiveId" clId="{4EC76824-00AE-4664-B5D2-E8978E83F4EE}" dt="2022-03-23T12:45:02.647" v="878"/>
          <ac:cxnSpMkLst>
            <pc:docMk/>
            <pc:sldMk cId="2707566745" sldId="765"/>
            <ac:cxnSpMk id="184" creationId="{ADB103C7-BCB5-43CD-BC5A-404FFD0E900B}"/>
          </ac:cxnSpMkLst>
        </pc:cxnChg>
        <pc:cxnChg chg="mod">
          <ac:chgData name="Gemma Young" userId="652694ebf482f56f" providerId="LiveId" clId="{4EC76824-00AE-4664-B5D2-E8978E83F4EE}" dt="2022-03-23T12:45:02.647" v="878"/>
          <ac:cxnSpMkLst>
            <pc:docMk/>
            <pc:sldMk cId="2707566745" sldId="765"/>
            <ac:cxnSpMk id="185" creationId="{1038A289-B9CF-49A2-947B-CBBB51BC3974}"/>
          </ac:cxnSpMkLst>
        </pc:cxnChg>
        <pc:cxnChg chg="mod">
          <ac:chgData name="Gemma Young" userId="652694ebf482f56f" providerId="LiveId" clId="{4EC76824-00AE-4664-B5D2-E8978E83F4EE}" dt="2022-03-23T12:45:02.647" v="878"/>
          <ac:cxnSpMkLst>
            <pc:docMk/>
            <pc:sldMk cId="2707566745" sldId="765"/>
            <ac:cxnSpMk id="186" creationId="{45C7F3B2-9CFB-4F2D-A343-D478D4FF245D}"/>
          </ac:cxnSpMkLst>
        </pc:cxnChg>
        <pc:cxnChg chg="mod">
          <ac:chgData name="Gemma Young" userId="652694ebf482f56f" providerId="LiveId" clId="{4EC76824-00AE-4664-B5D2-E8978E83F4EE}" dt="2022-03-23T12:45:02.647" v="878"/>
          <ac:cxnSpMkLst>
            <pc:docMk/>
            <pc:sldMk cId="2707566745" sldId="765"/>
            <ac:cxnSpMk id="187" creationId="{7D963034-ACBA-4373-B237-01B274D30BB1}"/>
          </ac:cxnSpMkLst>
        </pc:cxnChg>
        <pc:cxnChg chg="mod">
          <ac:chgData name="Gemma Young" userId="652694ebf482f56f" providerId="LiveId" clId="{4EC76824-00AE-4664-B5D2-E8978E83F4EE}" dt="2022-03-23T12:45:02.647" v="878"/>
          <ac:cxnSpMkLst>
            <pc:docMk/>
            <pc:sldMk cId="2707566745" sldId="765"/>
            <ac:cxnSpMk id="189" creationId="{0F1EFE11-FBA2-4BBF-9381-839E12FB48A2}"/>
          </ac:cxnSpMkLst>
        </pc:cxnChg>
        <pc:cxnChg chg="mod">
          <ac:chgData name="Gemma Young" userId="652694ebf482f56f" providerId="LiveId" clId="{4EC76824-00AE-4664-B5D2-E8978E83F4EE}" dt="2022-03-23T12:45:02.647" v="878"/>
          <ac:cxnSpMkLst>
            <pc:docMk/>
            <pc:sldMk cId="2707566745" sldId="765"/>
            <ac:cxnSpMk id="190" creationId="{FF2CA23D-C98F-4B93-A65E-AB8027257483}"/>
          </ac:cxnSpMkLst>
        </pc:cxnChg>
        <pc:cxnChg chg="mod">
          <ac:chgData name="Gemma Young" userId="652694ebf482f56f" providerId="LiveId" clId="{4EC76824-00AE-4664-B5D2-E8978E83F4EE}" dt="2022-03-23T12:45:02.647" v="878"/>
          <ac:cxnSpMkLst>
            <pc:docMk/>
            <pc:sldMk cId="2707566745" sldId="765"/>
            <ac:cxnSpMk id="191" creationId="{B7C47A0E-811C-4B4E-B3F6-CDF725D4695E}"/>
          </ac:cxnSpMkLst>
        </pc:cxnChg>
        <pc:cxnChg chg="mod">
          <ac:chgData name="Gemma Young" userId="652694ebf482f56f" providerId="LiveId" clId="{4EC76824-00AE-4664-B5D2-E8978E83F4EE}" dt="2022-03-23T12:45:02.647" v="878"/>
          <ac:cxnSpMkLst>
            <pc:docMk/>
            <pc:sldMk cId="2707566745" sldId="765"/>
            <ac:cxnSpMk id="192" creationId="{9AA10B44-F659-45B7-8E1C-0638EE271677}"/>
          </ac:cxnSpMkLst>
        </pc:cxnChg>
        <pc:cxnChg chg="add del mod">
          <ac:chgData name="Gemma Young" userId="652694ebf482f56f" providerId="LiveId" clId="{4EC76824-00AE-4664-B5D2-E8978E83F4EE}" dt="2022-03-23T12:45:10.085" v="880" actId="478"/>
          <ac:cxnSpMkLst>
            <pc:docMk/>
            <pc:sldMk cId="2707566745" sldId="765"/>
            <ac:cxnSpMk id="193" creationId="{BB20265E-E029-446C-8196-6EBC2977782F}"/>
          </ac:cxnSpMkLst>
        </pc:cxnChg>
      </pc:sldChg>
      <pc:sldChg chg="del">
        <pc:chgData name="Gemma Young" userId="652694ebf482f56f" providerId="LiveId" clId="{4EC76824-00AE-4664-B5D2-E8978E83F4EE}" dt="2022-03-23T12:52:19.967" v="1297" actId="47"/>
        <pc:sldMkLst>
          <pc:docMk/>
          <pc:sldMk cId="2365354331" sldId="766"/>
        </pc:sldMkLst>
      </pc:sldChg>
      <pc:sldChg chg="modSp mod modNotesTx">
        <pc:chgData name="Gemma Young" userId="652694ebf482f56f" providerId="LiveId" clId="{4EC76824-00AE-4664-B5D2-E8978E83F4EE}" dt="2022-04-04T13:21:50.785" v="5686" actId="20577"/>
        <pc:sldMkLst>
          <pc:docMk/>
          <pc:sldMk cId="3230827167" sldId="767"/>
        </pc:sldMkLst>
        <pc:spChg chg="mod">
          <ac:chgData name="Gemma Young" userId="652694ebf482f56f" providerId="LiveId" clId="{4EC76824-00AE-4664-B5D2-E8978E83F4EE}" dt="2022-04-04T13:21:50.785" v="5686" actId="20577"/>
          <ac:spMkLst>
            <pc:docMk/>
            <pc:sldMk cId="3230827167" sldId="767"/>
            <ac:spMk id="2" creationId="{E72C07EE-3BB0-4F3E-833A-A624F1E03782}"/>
          </ac:spMkLst>
        </pc:spChg>
      </pc:sldChg>
      <pc:sldChg chg="modSp add del mod addCm">
        <pc:chgData name="Gemma Young" userId="652694ebf482f56f" providerId="LiveId" clId="{4EC76824-00AE-4664-B5D2-E8978E83F4EE}" dt="2022-04-04T13:21:44.569" v="5685" actId="47"/>
        <pc:sldMkLst>
          <pc:docMk/>
          <pc:sldMk cId="2522111009" sldId="768"/>
        </pc:sldMkLst>
        <pc:graphicFrameChg chg="modGraphic">
          <ac:chgData name="Gemma Young" userId="652694ebf482f56f" providerId="LiveId" clId="{4EC76824-00AE-4664-B5D2-E8978E83F4EE}" dt="2022-04-04T13:14:30.710" v="5682" actId="20577"/>
          <ac:graphicFrameMkLst>
            <pc:docMk/>
            <pc:sldMk cId="2522111009" sldId="768"/>
            <ac:graphicFrameMk id="58" creationId="{1AE4D50E-C11D-4212-A9D5-AED925ED216A}"/>
          </ac:graphicFrameMkLst>
        </pc:graphicFrameChg>
      </pc:sldChg>
      <pc:sldChg chg="addSp delSp modSp add mod addCm delCm modCm modNotesTx">
        <pc:chgData name="Gemma Young" userId="652694ebf482f56f" providerId="LiveId" clId="{4EC76824-00AE-4664-B5D2-E8978E83F4EE}" dt="2022-04-07T09:54:55.958" v="5940"/>
        <pc:sldMkLst>
          <pc:docMk/>
          <pc:sldMk cId="1925099590" sldId="769"/>
        </pc:sldMkLst>
        <pc:spChg chg="add del">
          <ac:chgData name="Gemma Young" userId="652694ebf482f56f" providerId="LiveId" clId="{4EC76824-00AE-4664-B5D2-E8978E83F4EE}" dt="2022-04-04T11:55:01.409" v="5588" actId="478"/>
          <ac:spMkLst>
            <pc:docMk/>
            <pc:sldMk cId="1925099590" sldId="769"/>
            <ac:spMk id="3" creationId="{F6F87FFF-6796-496C-BDE4-D360A8BA2E20}"/>
          </ac:spMkLst>
        </pc:spChg>
        <pc:spChg chg="mod ord">
          <ac:chgData name="Gemma Young" userId="652694ebf482f56f" providerId="LiveId" clId="{4EC76824-00AE-4664-B5D2-E8978E83F4EE}" dt="2022-04-04T11:55:14.564" v="5590" actId="14100"/>
          <ac:spMkLst>
            <pc:docMk/>
            <pc:sldMk cId="1925099590" sldId="769"/>
            <ac:spMk id="15" creationId="{95B87D01-218F-4A61-B903-609AC27AAE41}"/>
          </ac:spMkLst>
        </pc:spChg>
        <pc:spChg chg="mod">
          <ac:chgData name="Gemma Young" userId="652694ebf482f56f" providerId="LiveId" clId="{4EC76824-00AE-4664-B5D2-E8978E83F4EE}" dt="2022-03-24T12:22:26.889" v="5309" actId="692"/>
          <ac:spMkLst>
            <pc:docMk/>
            <pc:sldMk cId="1925099590" sldId="769"/>
            <ac:spMk id="17" creationId="{C6481030-E341-4D35-93C0-D33BF9DED6DF}"/>
          </ac:spMkLst>
        </pc:spChg>
        <pc:spChg chg="del">
          <ac:chgData name="Gemma Young" userId="652694ebf482f56f" providerId="LiveId" clId="{4EC76824-00AE-4664-B5D2-E8978E83F4EE}" dt="2022-03-24T12:21:37.008" v="5297" actId="478"/>
          <ac:spMkLst>
            <pc:docMk/>
            <pc:sldMk cId="1925099590" sldId="769"/>
            <ac:spMk id="18" creationId="{2423EFD6-89A8-444C-91A0-A0A84FCADA8D}"/>
          </ac:spMkLst>
        </pc:spChg>
        <pc:spChg chg="del mod">
          <ac:chgData name="Gemma Young" userId="652694ebf482f56f" providerId="LiveId" clId="{4EC76824-00AE-4664-B5D2-E8978E83F4EE}" dt="2022-03-24T12:21:47.699" v="5302" actId="478"/>
          <ac:spMkLst>
            <pc:docMk/>
            <pc:sldMk cId="1925099590" sldId="769"/>
            <ac:spMk id="23" creationId="{7A8C34DD-F730-4F98-A345-031FE9F1B6E0}"/>
          </ac:spMkLst>
        </pc:spChg>
        <pc:spChg chg="mod">
          <ac:chgData name="Gemma Young" userId="652694ebf482f56f" providerId="LiveId" clId="{4EC76824-00AE-4664-B5D2-E8978E83F4EE}" dt="2022-04-04T11:55:21.212" v="5592" actId="14100"/>
          <ac:spMkLst>
            <pc:docMk/>
            <pc:sldMk cId="1925099590" sldId="769"/>
            <ac:spMk id="24" creationId="{FCE6F1DB-2B58-41C9-B29A-B72CC23AD78A}"/>
          </ac:spMkLst>
        </pc:spChg>
        <pc:spChg chg="add mod ord">
          <ac:chgData name="Gemma Young" userId="652694ebf482f56f" providerId="LiveId" clId="{4EC76824-00AE-4664-B5D2-E8978E83F4EE}" dt="2022-04-04T11:58:23.505" v="5635" actId="1076"/>
          <ac:spMkLst>
            <pc:docMk/>
            <pc:sldMk cId="1925099590" sldId="769"/>
            <ac:spMk id="28" creationId="{703094C7-4676-4847-8B61-8DD23D6AD572}"/>
          </ac:spMkLst>
        </pc:spChg>
        <pc:spChg chg="mod">
          <ac:chgData name="Gemma Young" userId="652694ebf482f56f" providerId="LiveId" clId="{4EC76824-00AE-4664-B5D2-E8978E83F4EE}" dt="2022-03-24T12:21:18.081" v="5292" actId="1076"/>
          <ac:spMkLst>
            <pc:docMk/>
            <pc:sldMk cId="1925099590" sldId="769"/>
            <ac:spMk id="29" creationId="{D728BE0B-60EB-4CDB-9F2A-2EF2D0A579D2}"/>
          </ac:spMkLst>
        </pc:spChg>
        <pc:spChg chg="mod">
          <ac:chgData name="Gemma Young" userId="652694ebf482f56f" providerId="LiveId" clId="{4EC76824-00AE-4664-B5D2-E8978E83F4EE}" dt="2022-03-24T12:22:02.044" v="5306" actId="1076"/>
          <ac:spMkLst>
            <pc:docMk/>
            <pc:sldMk cId="1925099590" sldId="769"/>
            <ac:spMk id="32" creationId="{65D2C698-1A63-45FF-8F20-AB3C5C986352}"/>
          </ac:spMkLst>
        </pc:spChg>
        <pc:spChg chg="add mod">
          <ac:chgData name="Gemma Young" userId="652694ebf482f56f" providerId="LiveId" clId="{4EC76824-00AE-4664-B5D2-E8978E83F4EE}" dt="2022-04-04T11:54:27.237" v="5585" actId="1036"/>
          <ac:spMkLst>
            <pc:docMk/>
            <pc:sldMk cId="1925099590" sldId="769"/>
            <ac:spMk id="33" creationId="{75F91F68-2FE9-4A60-B00E-77F5FF1B0547}"/>
          </ac:spMkLst>
        </pc:spChg>
        <pc:spChg chg="mod">
          <ac:chgData name="Gemma Young" userId="652694ebf482f56f" providerId="LiveId" clId="{4EC76824-00AE-4664-B5D2-E8978E83F4EE}" dt="2022-04-04T11:55:27.098" v="5593" actId="1076"/>
          <ac:spMkLst>
            <pc:docMk/>
            <pc:sldMk cId="1925099590" sldId="769"/>
            <ac:spMk id="34" creationId="{2D899D24-2935-44E6-B91D-A9C8A2B1B64F}"/>
          </ac:spMkLst>
        </pc:spChg>
        <pc:spChg chg="mod">
          <ac:chgData name="Gemma Young" userId="652694ebf482f56f" providerId="LiveId" clId="{4EC76824-00AE-4664-B5D2-E8978E83F4EE}" dt="2022-04-04T11:57:29.404" v="5628" actId="1038"/>
          <ac:spMkLst>
            <pc:docMk/>
            <pc:sldMk cId="1925099590" sldId="769"/>
            <ac:spMk id="35" creationId="{22957B1F-3B2B-45EA-A12B-6656C39D2EEB}"/>
          </ac:spMkLst>
        </pc:spChg>
        <pc:spChg chg="del">
          <ac:chgData name="Gemma Young" userId="652694ebf482f56f" providerId="LiveId" clId="{4EC76824-00AE-4664-B5D2-E8978E83F4EE}" dt="2022-03-24T12:10:55.594" v="4588" actId="478"/>
          <ac:spMkLst>
            <pc:docMk/>
            <pc:sldMk cId="1925099590" sldId="769"/>
            <ac:spMk id="36" creationId="{AA8D1D09-CEA5-449B-9620-50EB81E93A0B}"/>
          </ac:spMkLst>
        </pc:spChg>
        <pc:spChg chg="del">
          <ac:chgData name="Gemma Young" userId="652694ebf482f56f" providerId="LiveId" clId="{4EC76824-00AE-4664-B5D2-E8978E83F4EE}" dt="2022-03-24T12:10:57.793" v="4589" actId="478"/>
          <ac:spMkLst>
            <pc:docMk/>
            <pc:sldMk cId="1925099590" sldId="769"/>
            <ac:spMk id="37" creationId="{59199B78-6922-43C1-A1CE-382952225F2D}"/>
          </ac:spMkLst>
        </pc:spChg>
        <pc:spChg chg="add mod">
          <ac:chgData name="Gemma Young" userId="652694ebf482f56f" providerId="LiveId" clId="{4EC76824-00AE-4664-B5D2-E8978E83F4EE}" dt="2022-04-04T12:01:19.289" v="5640" actId="1076"/>
          <ac:spMkLst>
            <pc:docMk/>
            <pc:sldMk cId="1925099590" sldId="769"/>
            <ac:spMk id="37" creationId="{D3A4612B-4B11-486D-9A3E-1DC691EFD640}"/>
          </ac:spMkLst>
        </pc:spChg>
        <pc:spChg chg="del">
          <ac:chgData name="Gemma Young" userId="652694ebf482f56f" providerId="LiveId" clId="{4EC76824-00AE-4664-B5D2-E8978E83F4EE}" dt="2022-03-24T12:10:59.564" v="4590" actId="478"/>
          <ac:spMkLst>
            <pc:docMk/>
            <pc:sldMk cId="1925099590" sldId="769"/>
            <ac:spMk id="38" creationId="{525EE713-4CAA-459D-812F-55B7CF27EC19}"/>
          </ac:spMkLst>
        </pc:spChg>
        <pc:spChg chg="del">
          <ac:chgData name="Gemma Young" userId="652694ebf482f56f" providerId="LiveId" clId="{4EC76824-00AE-4664-B5D2-E8978E83F4EE}" dt="2022-03-24T12:11:02.114" v="4591" actId="478"/>
          <ac:spMkLst>
            <pc:docMk/>
            <pc:sldMk cId="1925099590" sldId="769"/>
            <ac:spMk id="39" creationId="{776CE729-AC3E-4C5C-A3B9-8E38B83E39BF}"/>
          </ac:spMkLst>
        </pc:spChg>
        <pc:spChg chg="mod">
          <ac:chgData name="Gemma Young" userId="652694ebf482f56f" providerId="LiveId" clId="{4EC76824-00AE-4664-B5D2-E8978E83F4EE}" dt="2022-04-04T11:52:43.906" v="5566" actId="1076"/>
          <ac:spMkLst>
            <pc:docMk/>
            <pc:sldMk cId="1925099590" sldId="769"/>
            <ac:spMk id="40" creationId="{D7AB5926-0D2E-4913-9478-97474E40137C}"/>
          </ac:spMkLst>
        </pc:spChg>
        <pc:spChg chg="mod">
          <ac:chgData name="Gemma Young" userId="652694ebf482f56f" providerId="LiveId" clId="{4EC76824-00AE-4664-B5D2-E8978E83F4EE}" dt="2022-04-04T11:54:14.145" v="5575" actId="14100"/>
          <ac:spMkLst>
            <pc:docMk/>
            <pc:sldMk cId="1925099590" sldId="769"/>
            <ac:spMk id="41" creationId="{54D61FF0-6188-4D88-9BF9-105C9C9D527B}"/>
          </ac:spMkLst>
        </pc:spChg>
        <pc:spChg chg="mod">
          <ac:chgData name="Gemma Young" userId="652694ebf482f56f" providerId="LiveId" clId="{4EC76824-00AE-4664-B5D2-E8978E83F4EE}" dt="2022-04-04T11:57:25.639" v="5626" actId="1038"/>
          <ac:spMkLst>
            <pc:docMk/>
            <pc:sldMk cId="1925099590" sldId="769"/>
            <ac:spMk id="42" creationId="{61FCF09A-D511-4ED9-B8E6-106312E7F93C}"/>
          </ac:spMkLst>
        </pc:spChg>
        <pc:spChg chg="del">
          <ac:chgData name="Gemma Young" userId="652694ebf482f56f" providerId="LiveId" clId="{4EC76824-00AE-4664-B5D2-E8978E83F4EE}" dt="2022-03-24T12:11:03.127" v="4592" actId="478"/>
          <ac:spMkLst>
            <pc:docMk/>
            <pc:sldMk cId="1925099590" sldId="769"/>
            <ac:spMk id="43" creationId="{FCB2733D-0D45-44CA-8048-3E61A00BE05D}"/>
          </ac:spMkLst>
        </pc:spChg>
        <pc:spChg chg="add mod">
          <ac:chgData name="Gemma Young" userId="652694ebf482f56f" providerId="LiveId" clId="{4EC76824-00AE-4664-B5D2-E8978E83F4EE}" dt="2022-04-04T11:57:18.252" v="5622" actId="1037"/>
          <ac:spMkLst>
            <pc:docMk/>
            <pc:sldMk cId="1925099590" sldId="769"/>
            <ac:spMk id="44" creationId="{621CD7D0-9ACB-43F2-943F-F3ED5ABEDBC7}"/>
          </ac:spMkLst>
        </pc:spChg>
        <pc:spChg chg="add mod ord">
          <ac:chgData name="Gemma Young" userId="652694ebf482f56f" providerId="LiveId" clId="{4EC76824-00AE-4664-B5D2-E8978E83F4EE}" dt="2022-04-04T12:01:03.244" v="5637" actId="1076"/>
          <ac:spMkLst>
            <pc:docMk/>
            <pc:sldMk cId="1925099590" sldId="769"/>
            <ac:spMk id="45" creationId="{830E8CAB-9BDA-421A-8162-4C8112453933}"/>
          </ac:spMkLst>
        </pc:spChg>
        <pc:spChg chg="add mod">
          <ac:chgData name="Gemma Young" userId="652694ebf482f56f" providerId="LiveId" clId="{4EC76824-00AE-4664-B5D2-E8978E83F4EE}" dt="2022-04-04T11:58:13.295" v="5633" actId="1076"/>
          <ac:spMkLst>
            <pc:docMk/>
            <pc:sldMk cId="1925099590" sldId="769"/>
            <ac:spMk id="46" creationId="{391CBAD5-3578-40FD-9CD6-40BD72D5FFEF}"/>
          </ac:spMkLst>
        </pc:spChg>
        <pc:spChg chg="add mod">
          <ac:chgData name="Gemma Young" userId="652694ebf482f56f" providerId="LiveId" clId="{4EC76824-00AE-4664-B5D2-E8978E83F4EE}" dt="2022-04-04T12:00:57.653" v="5636" actId="14100"/>
          <ac:spMkLst>
            <pc:docMk/>
            <pc:sldMk cId="1925099590" sldId="769"/>
            <ac:spMk id="47" creationId="{DB9020F1-03CA-4DD7-9D8D-038B4630AFEB}"/>
          </ac:spMkLst>
        </pc:spChg>
        <pc:grpChg chg="mod">
          <ac:chgData name="Gemma Young" userId="652694ebf482f56f" providerId="LiveId" clId="{4EC76824-00AE-4664-B5D2-E8978E83F4EE}" dt="2022-03-24T12:21:41.181" v="5299" actId="1076"/>
          <ac:grpSpMkLst>
            <pc:docMk/>
            <pc:sldMk cId="1925099590" sldId="769"/>
            <ac:grpSpMk id="30" creationId="{A09F1C55-2770-4864-AF1A-D2D8D4D29E17}"/>
          </ac:grpSpMkLst>
        </pc:grpChg>
        <pc:picChg chg="mod">
          <ac:chgData name="Gemma Young" userId="652694ebf482f56f" providerId="LiveId" clId="{4EC76824-00AE-4664-B5D2-E8978E83F4EE}" dt="2022-03-24T12:21:09.508" v="5289" actId="14100"/>
          <ac:picMkLst>
            <pc:docMk/>
            <pc:sldMk cId="1925099590" sldId="769"/>
            <ac:picMk id="5" creationId="{68B60FC3-264A-468D-B626-C09EB4ADB533}"/>
          </ac:picMkLst>
        </pc:picChg>
        <pc:picChg chg="del mod">
          <ac:chgData name="Gemma Young" userId="652694ebf482f56f" providerId="LiveId" clId="{4EC76824-00AE-4664-B5D2-E8978E83F4EE}" dt="2022-04-04T11:54:23.914" v="5583" actId="478"/>
          <ac:picMkLst>
            <pc:docMk/>
            <pc:sldMk cId="1925099590" sldId="769"/>
            <ac:picMk id="36" creationId="{666A0B8B-7FFF-DE4D-B0DB-9F98912818EC}"/>
          </ac:picMkLst>
        </pc:picChg>
        <pc:picChg chg="add mod">
          <ac:chgData name="Gemma Young" userId="652694ebf482f56f" providerId="LiveId" clId="{4EC76824-00AE-4664-B5D2-E8978E83F4EE}" dt="2022-04-04T12:01:37.704" v="5643" actId="1076"/>
          <ac:picMkLst>
            <pc:docMk/>
            <pc:sldMk cId="1925099590" sldId="769"/>
            <ac:picMk id="38" creationId="{53F0B69B-CDA4-44B5-A958-E25F054C97C6}"/>
          </ac:picMkLst>
        </pc:picChg>
        <pc:cxnChg chg="add mod">
          <ac:chgData name="Gemma Young" userId="652694ebf482f56f" providerId="LiveId" clId="{4EC76824-00AE-4664-B5D2-E8978E83F4EE}" dt="2022-04-04T11:56:53.770" v="5618" actId="1582"/>
          <ac:cxnSpMkLst>
            <pc:docMk/>
            <pc:sldMk cId="1925099590" sldId="769"/>
            <ac:cxnSpMk id="10" creationId="{5C69C8D0-B918-4AF2-8D66-1C35BFA743DB}"/>
          </ac:cxnSpMkLst>
        </pc:cxnChg>
        <pc:cxnChg chg="add mod">
          <ac:chgData name="Gemma Young" userId="652694ebf482f56f" providerId="LiveId" clId="{4EC76824-00AE-4664-B5D2-E8978E83F4EE}" dt="2022-03-24T12:22:50.412" v="5317" actId="1076"/>
          <ac:cxnSpMkLst>
            <pc:docMk/>
            <pc:sldMk cId="1925099590" sldId="769"/>
            <ac:cxnSpMk id="12" creationId="{8EA9C09C-A533-43B5-9CBA-AF9CB8EF4B73}"/>
          </ac:cxnSpMkLst>
        </pc:cxnChg>
        <pc:cxnChg chg="mod">
          <ac:chgData name="Gemma Young" userId="652694ebf482f56f" providerId="LiveId" clId="{4EC76824-00AE-4664-B5D2-E8978E83F4EE}" dt="2022-04-04T11:55:31.111" v="5594" actId="14100"/>
          <ac:cxnSpMkLst>
            <pc:docMk/>
            <pc:sldMk cId="1925099590" sldId="769"/>
            <ac:cxnSpMk id="13" creationId="{F0F9AEBF-F92A-416B-91E3-E2825952CDA5}"/>
          </ac:cxnSpMkLst>
        </pc:cxnChg>
        <pc:cxnChg chg="mod">
          <ac:chgData name="Gemma Young" userId="652694ebf482f56f" providerId="LiveId" clId="{4EC76824-00AE-4664-B5D2-E8978E83F4EE}" dt="2022-03-24T12:22:37.272" v="5313" actId="1036"/>
          <ac:cxnSpMkLst>
            <pc:docMk/>
            <pc:sldMk cId="1925099590" sldId="769"/>
            <ac:cxnSpMk id="20" creationId="{F0A9DA46-B817-4092-A8E0-F25DA1F80ADB}"/>
          </ac:cxnSpMkLst>
        </pc:cxnChg>
        <pc:cxnChg chg="mod">
          <ac:chgData name="Gemma Young" userId="652694ebf482f56f" providerId="LiveId" clId="{4EC76824-00AE-4664-B5D2-E8978E83F4EE}" dt="2022-03-24T12:21:57.282" v="5305" actId="14100"/>
          <ac:cxnSpMkLst>
            <pc:docMk/>
            <pc:sldMk cId="1925099590" sldId="769"/>
            <ac:cxnSpMk id="27" creationId="{142A1440-9B6A-4BE6-8D39-92CC155BB03D}"/>
          </ac:cxnSpMkLst>
        </pc:cxnChg>
        <pc:cxnChg chg="mod">
          <ac:chgData name="Gemma Young" userId="652694ebf482f56f" providerId="LiveId" clId="{4EC76824-00AE-4664-B5D2-E8978E83F4EE}" dt="2022-03-24T12:22:54.175" v="5318" actId="1076"/>
          <ac:cxnSpMkLst>
            <pc:docMk/>
            <pc:sldMk cId="1925099590" sldId="769"/>
            <ac:cxnSpMk id="31" creationId="{FF966F29-2218-4CD3-963B-489755CC2F0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C586A-904B-45ED-BAAA-68A2E690F005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033BC-6F32-4E13-9F7C-EE28B9FB67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861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033BC-6F32-4E13-9F7C-EE28B9FB671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718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033BC-6F32-4E13-9F7C-EE28B9FB671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867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answer should include the following:</a:t>
            </a:r>
          </a:p>
          <a:p>
            <a:r>
              <a:rPr lang="en-US"/>
              <a:t>Design of filter: made of plastic because paper would break down in the water</a:t>
            </a:r>
          </a:p>
          <a:p>
            <a:r>
              <a:rPr lang="en-US"/>
              <a:t>Holes need to be smaller than smallest microplastic (1 um). </a:t>
            </a:r>
          </a:p>
          <a:p>
            <a:endParaRPr lang="en-US"/>
          </a:p>
          <a:p>
            <a:r>
              <a:rPr lang="en-US"/>
              <a:t>Placement of filter: In a place that water containing microplastics flows through. If it is outside the machine, it is easier to empty.</a:t>
            </a:r>
          </a:p>
          <a:p>
            <a:endParaRPr lang="en-US"/>
          </a:p>
          <a:p>
            <a:r>
              <a:rPr lang="en-US"/>
              <a:t>How it works: Water and dissolved substances are small enough to pass through the holes in the filter, but microplastics are too large so stay in the filter.</a:t>
            </a:r>
          </a:p>
          <a:p>
            <a:r>
              <a:rPr lang="en-US"/>
              <a:t>The filter would have to be emptied now and then to remove the microplastics. A good place to put them would be in the rubbish bin, so they would be less likely to enter the water supply.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6056F-7A9B-477C-864F-99BBF9918C2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66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10F-0FBD-45A5-A3D4-64361A58D329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03D5-DBE5-4202-8036-57093774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24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10F-0FBD-45A5-A3D4-64361A58D329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03D5-DBE5-4202-8036-57093774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51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10F-0FBD-45A5-A3D4-64361A58D329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03D5-DBE5-4202-8036-57093774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448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udent she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899364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e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392794-7682-43C7-9F9B-7784A07C0627}"/>
              </a:ext>
            </a:extLst>
          </p:cNvPr>
          <p:cNvSpPr/>
          <p:nvPr userDrawn="1"/>
        </p:nvSpPr>
        <p:spPr>
          <a:xfrm>
            <a:off x="8451056" y="6210300"/>
            <a:ext cx="1454944" cy="622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81037" y="1405786"/>
            <a:ext cx="8456216" cy="4829914"/>
          </a:xfrm>
          <a:prstGeom prst="rect">
            <a:avLst/>
          </a:prstGeom>
        </p:spPr>
        <p:txBody>
          <a:bodyPr/>
          <a:lstStyle>
            <a:lvl2pPr marL="506909" indent="-371475">
              <a:buClr>
                <a:srgbClr val="5AF8BE"/>
              </a:buClr>
              <a:buFont typeface="+mj-lt"/>
              <a:buAutoNum type="arabicPeriod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pt-PT" err="1"/>
              <a:t>Click</a:t>
            </a:r>
            <a:r>
              <a:rPr lang="pt-PT"/>
              <a:t> </a:t>
            </a:r>
            <a:r>
              <a:rPr lang="pt-PT" err="1"/>
              <a:t>here</a:t>
            </a:r>
            <a:r>
              <a:rPr lang="pt-PT"/>
              <a:t> to </a:t>
            </a:r>
            <a:r>
              <a:rPr lang="pt-PT" err="1"/>
              <a:t>start</a:t>
            </a:r>
            <a:r>
              <a:rPr lang="pt-PT"/>
              <a:t> </a:t>
            </a:r>
            <a:r>
              <a:rPr lang="pt-PT" err="1"/>
              <a:t>your</a:t>
            </a:r>
            <a:r>
              <a:rPr lang="pt-PT"/>
              <a:t> </a:t>
            </a:r>
            <a:r>
              <a:rPr lang="pt-PT" err="1"/>
              <a:t>index</a:t>
            </a:r>
            <a:endParaRPr lang="pt-PT"/>
          </a:p>
          <a:p>
            <a:pPr lvl="1"/>
            <a:endParaRPr lang="pt-PT"/>
          </a:p>
          <a:p>
            <a:pPr lvl="1"/>
            <a:endParaRPr lang="pt-PT"/>
          </a:p>
        </p:txBody>
      </p:sp>
      <p:sp>
        <p:nvSpPr>
          <p:cNvPr id="8" name="Marcador de Posição do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1919287" y="622300"/>
            <a:ext cx="6077744" cy="41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38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/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1786892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436143" y="1148491"/>
            <a:ext cx="6344284" cy="671208"/>
          </a:xfrm>
          <a:prstGeom prst="rect">
            <a:avLst/>
          </a:prstGeom>
        </p:spPr>
        <p:txBody>
          <a:bodyPr anchor="b"/>
          <a:lstStyle>
            <a:lvl1pPr algn="l">
              <a:defRPr sz="3250" b="1">
                <a:solidFill>
                  <a:srgbClr val="4A65D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Title</a:t>
            </a:r>
            <a:r>
              <a:rPr lang="pt-PT"/>
              <a:t> </a:t>
            </a:r>
            <a:r>
              <a:rPr lang="pt-PT" err="1"/>
              <a:t>of</a:t>
            </a:r>
            <a:r>
              <a:rPr lang="pt-PT"/>
              <a:t> </a:t>
            </a:r>
            <a:r>
              <a:rPr lang="pt-PT" err="1"/>
              <a:t>the</a:t>
            </a:r>
            <a:r>
              <a:rPr lang="pt-PT"/>
              <a:t> </a:t>
            </a:r>
            <a:r>
              <a:rPr lang="pt-PT" err="1"/>
              <a:t>presentation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958521" y="4708187"/>
            <a:ext cx="3821907" cy="5301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31" b="1">
                <a:solidFill>
                  <a:srgbClr val="4A65D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pt-PT" err="1"/>
              <a:t>Subtitle</a:t>
            </a:r>
            <a:r>
              <a:rPr lang="pt-PT"/>
              <a:t> </a:t>
            </a:r>
            <a:r>
              <a:rPr lang="pt-PT" err="1"/>
              <a:t>here</a:t>
            </a:r>
            <a:r>
              <a:rPr lang="pt-PT"/>
              <a:t>, </a:t>
            </a:r>
            <a:r>
              <a:rPr lang="pt-PT" err="1"/>
              <a:t>if</a:t>
            </a:r>
            <a:r>
              <a:rPr lang="pt-PT"/>
              <a:t> </a:t>
            </a:r>
            <a:r>
              <a:rPr lang="pt-PT" err="1"/>
              <a:t>needed</a:t>
            </a:r>
            <a:endParaRPr lang="pt-PT"/>
          </a:p>
        </p:txBody>
      </p:sp>
      <p:sp>
        <p:nvSpPr>
          <p:cNvPr id="10" name="Marcador de Posição do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5958521" y="5422173"/>
            <a:ext cx="3821907" cy="439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25">
                <a:solidFill>
                  <a:srgbClr val="4A65D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/>
              <a:t>Date/ </a:t>
            </a:r>
            <a:r>
              <a:rPr lang="pt-PT" err="1"/>
              <a:t>event</a:t>
            </a:r>
            <a:r>
              <a:rPr lang="pt-PT"/>
              <a:t> </a:t>
            </a:r>
            <a:r>
              <a:rPr lang="pt-PT" err="1"/>
              <a:t>info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0283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3042047" y="6040195"/>
            <a:ext cx="3821907" cy="439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25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err="1"/>
              <a:t>Additional</a:t>
            </a:r>
            <a:r>
              <a:rPr lang="pt-PT"/>
              <a:t> </a:t>
            </a:r>
            <a:r>
              <a:rPr lang="pt-PT" err="1"/>
              <a:t>info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609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10F-0FBD-45A5-A3D4-64361A58D329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03D5-DBE5-4202-8036-57093774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16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10F-0FBD-45A5-A3D4-64361A58D329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03D5-DBE5-4202-8036-57093774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35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10F-0FBD-45A5-A3D4-64361A58D329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03D5-DBE5-4202-8036-57093774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71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10F-0FBD-45A5-A3D4-64361A58D329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03D5-DBE5-4202-8036-57093774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55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10F-0FBD-45A5-A3D4-64361A58D329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03D5-DBE5-4202-8036-57093774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96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10F-0FBD-45A5-A3D4-64361A58D329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03D5-DBE5-4202-8036-57093774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03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10F-0FBD-45A5-A3D4-64361A58D329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03D5-DBE5-4202-8036-57093774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67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10F-0FBD-45A5-A3D4-64361A58D329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03D5-DBE5-4202-8036-57093774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9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3A10F-0FBD-45A5-A3D4-64361A58D329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103D5-DBE5-4202-8036-57093774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42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07EEAA3-5DB5-46F5-BA92-02CDBC2F0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4339" y="2003729"/>
            <a:ext cx="3936089" cy="545357"/>
          </a:xfrm>
        </p:spPr>
        <p:txBody>
          <a:bodyPr/>
          <a:lstStyle/>
          <a:p>
            <a:pPr algn="ctr"/>
            <a:r>
              <a:rPr lang="pt-PT">
                <a:solidFill>
                  <a:srgbClr val="4A65D8"/>
                </a:solidFill>
              </a:rPr>
              <a:t>Microplastics</a:t>
            </a:r>
            <a:endParaRPr lang="en-US">
              <a:solidFill>
                <a:srgbClr val="4A65D8"/>
              </a:solidFill>
            </a:endParaRP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70AD473C-5E8D-41BA-BFCA-7CDE07F32F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>
                <a:solidFill>
                  <a:srgbClr val="4A65D8"/>
                </a:solidFill>
              </a:rPr>
              <a:t>For </a:t>
            </a:r>
            <a:r>
              <a:rPr lang="pt-PT" err="1">
                <a:solidFill>
                  <a:srgbClr val="4A65D8"/>
                </a:solidFill>
              </a:rPr>
              <a:t>Students</a:t>
            </a:r>
            <a:endParaRPr lang="en-US">
              <a:solidFill>
                <a:srgbClr val="4A65D8"/>
              </a:solidFill>
            </a:endParaRPr>
          </a:p>
        </p:txBody>
      </p:sp>
      <p:pic>
        <p:nvPicPr>
          <p:cNvPr id="8" name="Picture 7" descr="A picture containing hand&#10;&#10;Description automatically generated">
            <a:extLst>
              <a:ext uri="{FF2B5EF4-FFF2-40B4-BE49-F238E27FC236}">
                <a16:creationId xmlns:a16="http://schemas.microsoft.com/office/drawing/2014/main" id="{F9293DE9-1E11-4D22-96D9-F7DC49B192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5" r="6474"/>
          <a:stretch/>
        </p:blipFill>
        <p:spPr>
          <a:xfrm>
            <a:off x="1597793" y="3330341"/>
            <a:ext cx="3105451" cy="274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5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E72C07EE-3BB0-4F3E-833A-A624F1E03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17909" indent="-417909">
              <a:buClr>
                <a:srgbClr val="5AF8BE"/>
              </a:buClr>
              <a:buFont typeface="+mj-lt"/>
              <a:buAutoNum type="arabicPeriod"/>
            </a:pPr>
            <a:r>
              <a:rPr lang="pt-PT"/>
              <a:t>SS1: Size and scale</a:t>
            </a:r>
          </a:p>
          <a:p>
            <a:pPr marL="417909" indent="-417909">
              <a:buClr>
                <a:srgbClr val="5AF8BE"/>
              </a:buClr>
              <a:buFont typeface="+mj-lt"/>
              <a:buAutoNum type="arabicPeriod"/>
            </a:pPr>
            <a:r>
              <a:rPr lang="pt-PT"/>
              <a:t>SS2: Competition entry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AEBB977-D3BB-4ECA-8DF3-13F84D474B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PT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230827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092480-2AE8-4E31-8462-DBAA8B98D962}"/>
              </a:ext>
            </a:extLst>
          </p:cNvPr>
          <p:cNvCxnSpPr>
            <a:cxnSpLocks/>
          </p:cNvCxnSpPr>
          <p:nvPr/>
        </p:nvCxnSpPr>
        <p:spPr>
          <a:xfrm flipV="1">
            <a:off x="1750974" y="2999005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2F379B-F406-42C7-9B88-041620464F2F}"/>
              </a:ext>
            </a:extLst>
          </p:cNvPr>
          <p:cNvCxnSpPr>
            <a:cxnSpLocks/>
          </p:cNvCxnSpPr>
          <p:nvPr/>
        </p:nvCxnSpPr>
        <p:spPr>
          <a:xfrm flipV="1">
            <a:off x="2836988" y="2999005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04B8CB8-FF29-45B0-8FC7-418B4F3A7E1D}"/>
              </a:ext>
            </a:extLst>
          </p:cNvPr>
          <p:cNvCxnSpPr>
            <a:cxnSpLocks/>
          </p:cNvCxnSpPr>
          <p:nvPr/>
        </p:nvCxnSpPr>
        <p:spPr>
          <a:xfrm flipV="1">
            <a:off x="3926922" y="2999005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052C1D-0BD7-486D-A082-C1AF7F9FD0CB}"/>
              </a:ext>
            </a:extLst>
          </p:cNvPr>
          <p:cNvCxnSpPr>
            <a:cxnSpLocks/>
          </p:cNvCxnSpPr>
          <p:nvPr/>
        </p:nvCxnSpPr>
        <p:spPr>
          <a:xfrm flipV="1">
            <a:off x="5017806" y="2999005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4A486D2-2348-4DBC-BD9B-70D956DE801F}"/>
              </a:ext>
            </a:extLst>
          </p:cNvPr>
          <p:cNvCxnSpPr>
            <a:cxnSpLocks/>
          </p:cNvCxnSpPr>
          <p:nvPr/>
        </p:nvCxnSpPr>
        <p:spPr>
          <a:xfrm flipV="1">
            <a:off x="6098117" y="2999005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B3AFCEE-7A41-41DB-B65D-30B44929B2CB}"/>
              </a:ext>
            </a:extLst>
          </p:cNvPr>
          <p:cNvCxnSpPr>
            <a:cxnSpLocks/>
          </p:cNvCxnSpPr>
          <p:nvPr/>
        </p:nvCxnSpPr>
        <p:spPr>
          <a:xfrm flipV="1">
            <a:off x="7189363" y="2999005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C992F20-53E7-4D14-BBDD-090885B007E7}"/>
              </a:ext>
            </a:extLst>
          </p:cNvPr>
          <p:cNvCxnSpPr>
            <a:cxnSpLocks/>
          </p:cNvCxnSpPr>
          <p:nvPr/>
        </p:nvCxnSpPr>
        <p:spPr>
          <a:xfrm flipV="1">
            <a:off x="672932" y="3026939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776768F-D45B-4260-926A-FBC7EEEC2C92}"/>
              </a:ext>
            </a:extLst>
          </p:cNvPr>
          <p:cNvCxnSpPr>
            <a:cxnSpLocks/>
          </p:cNvCxnSpPr>
          <p:nvPr/>
        </p:nvCxnSpPr>
        <p:spPr>
          <a:xfrm flipV="1">
            <a:off x="8249289" y="3016651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9421C6D-27A8-4A14-8DBC-C6EA7D95729F}"/>
              </a:ext>
            </a:extLst>
          </p:cNvPr>
          <p:cNvCxnSpPr>
            <a:cxnSpLocks/>
          </p:cNvCxnSpPr>
          <p:nvPr/>
        </p:nvCxnSpPr>
        <p:spPr>
          <a:xfrm flipV="1">
            <a:off x="9300974" y="3024672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9B6F428-40CD-4802-9A19-F44546CCE79F}"/>
              </a:ext>
            </a:extLst>
          </p:cNvPr>
          <p:cNvSpPr txBox="1"/>
          <p:nvPr/>
        </p:nvSpPr>
        <p:spPr>
          <a:xfrm>
            <a:off x="252092" y="107856"/>
            <a:ext cx="7915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Size and scale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DAB001-F96D-4024-BDF0-BDD1E2BA8B4B}"/>
              </a:ext>
            </a:extLst>
          </p:cNvPr>
          <p:cNvSpPr/>
          <p:nvPr/>
        </p:nvSpPr>
        <p:spPr>
          <a:xfrm>
            <a:off x="228600" y="83295"/>
            <a:ext cx="9425308" cy="6518472"/>
          </a:xfrm>
          <a:prstGeom prst="rect">
            <a:avLst/>
          </a:prstGeom>
          <a:noFill/>
          <a:ln w="19050">
            <a:solidFill>
              <a:srgbClr val="4B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34573A-B05A-49C3-B5DC-FC335EAFF0EB}"/>
              </a:ext>
            </a:extLst>
          </p:cNvPr>
          <p:cNvSpPr txBox="1"/>
          <p:nvPr/>
        </p:nvSpPr>
        <p:spPr>
          <a:xfrm>
            <a:off x="9061618" y="107856"/>
            <a:ext cx="1184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entury Gothic" panose="020B0502020202020204" pitchFamily="34" charset="0"/>
              </a:rPr>
              <a:t>SS1</a:t>
            </a:r>
            <a:endParaRPr lang="en-GB" sz="1600" b="1"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893BCD-8AF0-4469-AC8F-FFEBCA43EC62}"/>
              </a:ext>
            </a:extLst>
          </p:cNvPr>
          <p:cNvSpPr/>
          <p:nvPr/>
        </p:nvSpPr>
        <p:spPr>
          <a:xfrm>
            <a:off x="665515" y="3153009"/>
            <a:ext cx="8646798" cy="1058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33E223-013A-448D-B6D2-942E3D86A19D}"/>
              </a:ext>
            </a:extLst>
          </p:cNvPr>
          <p:cNvSpPr txBox="1"/>
          <p:nvPr/>
        </p:nvSpPr>
        <p:spPr>
          <a:xfrm>
            <a:off x="1481948" y="3269903"/>
            <a:ext cx="644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1 nm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750290-22B7-40D3-8BEB-5DEFB56F7A0B}"/>
              </a:ext>
            </a:extLst>
          </p:cNvPr>
          <p:cNvSpPr txBox="1"/>
          <p:nvPr/>
        </p:nvSpPr>
        <p:spPr>
          <a:xfrm>
            <a:off x="393617" y="3269902"/>
            <a:ext cx="74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100 pm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9646E0-CF3E-4ABA-97DD-E575E0733FC6}"/>
              </a:ext>
            </a:extLst>
          </p:cNvPr>
          <p:cNvSpPr txBox="1"/>
          <p:nvPr/>
        </p:nvSpPr>
        <p:spPr>
          <a:xfrm>
            <a:off x="2554608" y="3269903"/>
            <a:ext cx="644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10 nm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C34CB8-DE62-4CD8-81D2-1A21A4BDD752}"/>
              </a:ext>
            </a:extLst>
          </p:cNvPr>
          <p:cNvSpPr txBox="1"/>
          <p:nvPr/>
        </p:nvSpPr>
        <p:spPr>
          <a:xfrm>
            <a:off x="3596123" y="3269903"/>
            <a:ext cx="754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100 nm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00D5D8-116B-4684-978A-ADDAD9E2EE30}"/>
              </a:ext>
            </a:extLst>
          </p:cNvPr>
          <p:cNvSpPr txBox="1"/>
          <p:nvPr/>
        </p:nvSpPr>
        <p:spPr>
          <a:xfrm>
            <a:off x="4774761" y="3269903"/>
            <a:ext cx="754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1 µm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29801B-EBD7-47B5-9E43-D31CF99D78B5}"/>
              </a:ext>
            </a:extLst>
          </p:cNvPr>
          <p:cNvSpPr txBox="1"/>
          <p:nvPr/>
        </p:nvSpPr>
        <p:spPr>
          <a:xfrm>
            <a:off x="5814380" y="3274866"/>
            <a:ext cx="754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10 µm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A42BE1-C588-4F81-9BDE-186BE0D01B9C}"/>
              </a:ext>
            </a:extLst>
          </p:cNvPr>
          <p:cNvSpPr txBox="1"/>
          <p:nvPr/>
        </p:nvSpPr>
        <p:spPr>
          <a:xfrm>
            <a:off x="6829648" y="3269903"/>
            <a:ext cx="754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100 µm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1244C6-F545-42B0-85E4-EFD20E28A775}"/>
              </a:ext>
            </a:extLst>
          </p:cNvPr>
          <p:cNvSpPr txBox="1"/>
          <p:nvPr/>
        </p:nvSpPr>
        <p:spPr>
          <a:xfrm>
            <a:off x="8007276" y="3269902"/>
            <a:ext cx="754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1 mm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409AC2-F198-40F0-B3BD-A17C67CB1D6A}"/>
              </a:ext>
            </a:extLst>
          </p:cNvPr>
          <p:cNvSpPr txBox="1"/>
          <p:nvPr/>
        </p:nvSpPr>
        <p:spPr>
          <a:xfrm>
            <a:off x="9000680" y="3269902"/>
            <a:ext cx="754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1 cm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311B63F-D37F-4B51-898D-F21338F8F707}"/>
              </a:ext>
            </a:extLst>
          </p:cNvPr>
          <p:cNvSpPr/>
          <p:nvPr/>
        </p:nvSpPr>
        <p:spPr>
          <a:xfrm>
            <a:off x="8958063" y="2589061"/>
            <a:ext cx="383505" cy="124764"/>
          </a:xfrm>
          <a:custGeom>
            <a:avLst/>
            <a:gdLst>
              <a:gd name="connsiteX0" fmla="*/ 96081 w 1491106"/>
              <a:gd name="connsiteY0" fmla="*/ 76927 h 415244"/>
              <a:gd name="connsiteX1" fmla="*/ 650886 w 1491106"/>
              <a:gd name="connsiteY1" fmla="*/ 25556 h 415244"/>
              <a:gd name="connsiteX2" fmla="*/ 1318706 w 1491106"/>
              <a:gd name="connsiteY2" fmla="*/ 5008 h 415244"/>
              <a:gd name="connsiteX3" fmla="*/ 1483092 w 1491106"/>
              <a:gd name="connsiteY3" fmla="*/ 118023 h 415244"/>
              <a:gd name="connsiteX4" fmla="*/ 1390625 w 1491106"/>
              <a:gd name="connsiteY4" fmla="*/ 251587 h 415244"/>
              <a:gd name="connsiteX5" fmla="*/ 763901 w 1491106"/>
              <a:gd name="connsiteY5" fmla="*/ 405700 h 415244"/>
              <a:gd name="connsiteX6" fmla="*/ 178274 w 1491106"/>
              <a:gd name="connsiteY6" fmla="*/ 374877 h 415244"/>
              <a:gd name="connsiteX7" fmla="*/ 3614 w 1491106"/>
              <a:gd name="connsiteY7" fmla="*/ 179668 h 415244"/>
              <a:gd name="connsiteX8" fmla="*/ 96081 w 1491106"/>
              <a:gd name="connsiteY8" fmla="*/ 76927 h 41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1106" h="415244">
                <a:moveTo>
                  <a:pt x="96081" y="76927"/>
                </a:moveTo>
                <a:cubicBezTo>
                  <a:pt x="203960" y="51242"/>
                  <a:pt x="447115" y="37542"/>
                  <a:pt x="650886" y="25556"/>
                </a:cubicBezTo>
                <a:cubicBezTo>
                  <a:pt x="854657" y="13570"/>
                  <a:pt x="1180005" y="-10403"/>
                  <a:pt x="1318706" y="5008"/>
                </a:cubicBezTo>
                <a:cubicBezTo>
                  <a:pt x="1457407" y="20419"/>
                  <a:pt x="1471106" y="76926"/>
                  <a:pt x="1483092" y="118023"/>
                </a:cubicBezTo>
                <a:cubicBezTo>
                  <a:pt x="1495079" y="159120"/>
                  <a:pt x="1510490" y="203641"/>
                  <a:pt x="1390625" y="251587"/>
                </a:cubicBezTo>
                <a:cubicBezTo>
                  <a:pt x="1270760" y="299533"/>
                  <a:pt x="965959" y="385152"/>
                  <a:pt x="763901" y="405700"/>
                </a:cubicBezTo>
                <a:cubicBezTo>
                  <a:pt x="561843" y="426248"/>
                  <a:pt x="304988" y="412549"/>
                  <a:pt x="178274" y="374877"/>
                </a:cubicBezTo>
                <a:cubicBezTo>
                  <a:pt x="51560" y="337205"/>
                  <a:pt x="10463" y="227614"/>
                  <a:pt x="3614" y="179668"/>
                </a:cubicBezTo>
                <a:cubicBezTo>
                  <a:pt x="-3235" y="131722"/>
                  <a:pt x="-11798" y="102612"/>
                  <a:pt x="96081" y="76927"/>
                </a:cubicBezTo>
                <a:close/>
              </a:path>
            </a:pathLst>
          </a:custGeom>
          <a:solidFill>
            <a:srgbClr val="F1EBDB"/>
          </a:solidFill>
          <a:ln>
            <a:solidFill>
              <a:srgbClr val="C4CFB6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31E729B-70C0-43EF-B0B1-39175C7DD0EB}"/>
              </a:ext>
            </a:extLst>
          </p:cNvPr>
          <p:cNvGrpSpPr/>
          <p:nvPr/>
        </p:nvGrpSpPr>
        <p:grpSpPr>
          <a:xfrm>
            <a:off x="8474138" y="3064826"/>
            <a:ext cx="642727" cy="88842"/>
            <a:chOff x="8500265" y="2494743"/>
            <a:chExt cx="642727" cy="88842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591775E-AB06-4B9C-A37E-EDDEA0C8F1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00265" y="2499039"/>
              <a:ext cx="0" cy="82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AD03272-BADE-4DF3-B290-32D31F7D5E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22323" y="2497147"/>
              <a:ext cx="0" cy="82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F75BA4D-4684-4DBA-85F3-2B979A530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45376" y="2494743"/>
              <a:ext cx="0" cy="82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501FEEF-D836-44C4-AC29-ACAA1EE09E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2992" y="2501446"/>
              <a:ext cx="0" cy="82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27ADC55-75A1-4DA0-8A55-36C489FF2603}"/>
              </a:ext>
            </a:extLst>
          </p:cNvPr>
          <p:cNvCxnSpPr>
            <a:cxnSpLocks/>
          </p:cNvCxnSpPr>
          <p:nvPr/>
        </p:nvCxnSpPr>
        <p:spPr>
          <a:xfrm flipH="1">
            <a:off x="9149815" y="2719666"/>
            <a:ext cx="0" cy="34475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E0692952-056D-4262-8DF9-289C0DA9B0C0}"/>
              </a:ext>
            </a:extLst>
          </p:cNvPr>
          <p:cNvSpPr/>
          <p:nvPr/>
        </p:nvSpPr>
        <p:spPr>
          <a:xfrm>
            <a:off x="8714521" y="1684889"/>
            <a:ext cx="260464" cy="216731"/>
          </a:xfrm>
          <a:custGeom>
            <a:avLst/>
            <a:gdLst>
              <a:gd name="connsiteX0" fmla="*/ 102741 w 934948"/>
              <a:gd name="connsiteY0" fmla="*/ 0 h 585627"/>
              <a:gd name="connsiteX1" fmla="*/ 102741 w 934948"/>
              <a:gd name="connsiteY1" fmla="*/ 0 h 585627"/>
              <a:gd name="connsiteX2" fmla="*/ 0 w 934948"/>
              <a:gd name="connsiteY2" fmla="*/ 431515 h 585627"/>
              <a:gd name="connsiteX3" fmla="*/ 369869 w 934948"/>
              <a:gd name="connsiteY3" fmla="*/ 585627 h 585627"/>
              <a:gd name="connsiteX4" fmla="*/ 934948 w 934948"/>
              <a:gd name="connsiteY4" fmla="*/ 452063 h 585627"/>
              <a:gd name="connsiteX5" fmla="*/ 893851 w 934948"/>
              <a:gd name="connsiteY5" fmla="*/ 41097 h 585627"/>
              <a:gd name="connsiteX6" fmla="*/ 102741 w 934948"/>
              <a:gd name="connsiteY6" fmla="*/ 0 h 58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4948" h="585627">
                <a:moveTo>
                  <a:pt x="102741" y="0"/>
                </a:moveTo>
                <a:lnTo>
                  <a:pt x="102741" y="0"/>
                </a:lnTo>
                <a:lnTo>
                  <a:pt x="0" y="431515"/>
                </a:lnTo>
                <a:lnTo>
                  <a:pt x="369869" y="585627"/>
                </a:lnTo>
                <a:lnTo>
                  <a:pt x="934948" y="452063"/>
                </a:lnTo>
                <a:lnTo>
                  <a:pt x="893851" y="41097"/>
                </a:lnTo>
                <a:lnTo>
                  <a:pt x="10274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2E479F9-AF3A-43AF-B92A-D24FD2853308}"/>
              </a:ext>
            </a:extLst>
          </p:cNvPr>
          <p:cNvSpPr txBox="1"/>
          <p:nvPr/>
        </p:nvSpPr>
        <p:spPr>
          <a:xfrm>
            <a:off x="8102861" y="1173441"/>
            <a:ext cx="1483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largest microplastics</a:t>
            </a:r>
          </a:p>
          <a:p>
            <a:pPr algn="ctr"/>
            <a:r>
              <a:rPr lang="en-GB" sz="1200"/>
              <a:t>5 mm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F382EF8-3135-4340-9773-A42A9D6C07D6}"/>
              </a:ext>
            </a:extLst>
          </p:cNvPr>
          <p:cNvCxnSpPr>
            <a:cxnSpLocks/>
            <a:stCxn id="55" idx="3"/>
          </p:cNvCxnSpPr>
          <p:nvPr/>
        </p:nvCxnSpPr>
        <p:spPr>
          <a:xfrm>
            <a:off x="8817562" y="1901620"/>
            <a:ext cx="0" cy="125601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AFAD81B-2C78-4DED-9C42-A37FE2DB4747}"/>
              </a:ext>
            </a:extLst>
          </p:cNvPr>
          <p:cNvGrpSpPr/>
          <p:nvPr/>
        </p:nvGrpSpPr>
        <p:grpSpPr>
          <a:xfrm>
            <a:off x="7388085" y="3071529"/>
            <a:ext cx="642727" cy="88842"/>
            <a:chOff x="8500265" y="2494743"/>
            <a:chExt cx="642727" cy="88842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FC10AEA-C5D4-466F-90D0-C503D6DB32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00265" y="2499039"/>
              <a:ext cx="0" cy="82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F97AA37-8FC8-40A1-AB8C-D50DF32566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22323" y="2497147"/>
              <a:ext cx="0" cy="82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397B314-3D31-4713-B7A7-D55282D17B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45376" y="2494743"/>
              <a:ext cx="0" cy="82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A79F7DE-AF6B-4A3D-BBC4-9BD43A4246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2992" y="2501446"/>
              <a:ext cx="0" cy="82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5BB9FF7-1B6A-4A6E-BDA1-922967E95FA2}"/>
              </a:ext>
            </a:extLst>
          </p:cNvPr>
          <p:cNvGrpSpPr/>
          <p:nvPr/>
        </p:nvGrpSpPr>
        <p:grpSpPr>
          <a:xfrm>
            <a:off x="6316594" y="3064826"/>
            <a:ext cx="642727" cy="88842"/>
            <a:chOff x="8500265" y="2494743"/>
            <a:chExt cx="642727" cy="88842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F1B7918-DDD6-49EC-8325-13282F8BC1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00265" y="2499039"/>
              <a:ext cx="0" cy="82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895337B-B44C-4883-9DF9-1B5819A837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22323" y="2497147"/>
              <a:ext cx="0" cy="82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0118D4A-451D-46BF-8CB5-7BDF39AD65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45376" y="2494743"/>
              <a:ext cx="0" cy="82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3E7ECC1-A53A-4AEC-B1EF-200CA8B7FC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2992" y="2501446"/>
              <a:ext cx="0" cy="82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82F6F94-19F9-4302-A755-CA6AECEB6284}"/>
              </a:ext>
            </a:extLst>
          </p:cNvPr>
          <p:cNvGrpSpPr/>
          <p:nvPr/>
        </p:nvGrpSpPr>
        <p:grpSpPr>
          <a:xfrm>
            <a:off x="5239582" y="3058123"/>
            <a:ext cx="642727" cy="88842"/>
            <a:chOff x="8500265" y="2494743"/>
            <a:chExt cx="642727" cy="8884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C4A1BD8-87C7-4770-AB83-61E2F4F85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00265" y="2499039"/>
              <a:ext cx="0" cy="82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573E299-2CE7-4967-B3C9-BAD9FF5504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22323" y="2497147"/>
              <a:ext cx="0" cy="82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28E4A17-9E28-40E4-B507-5AC3966AB6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45376" y="2494743"/>
              <a:ext cx="0" cy="82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D634668-B50F-443E-92A6-10E76376F0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2992" y="2501446"/>
              <a:ext cx="0" cy="82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86F74B3-D945-4A02-9866-69C336520473}"/>
              </a:ext>
            </a:extLst>
          </p:cNvPr>
          <p:cNvGrpSpPr/>
          <p:nvPr/>
        </p:nvGrpSpPr>
        <p:grpSpPr>
          <a:xfrm>
            <a:off x="4156603" y="3064826"/>
            <a:ext cx="642727" cy="88842"/>
            <a:chOff x="8500265" y="2494743"/>
            <a:chExt cx="642727" cy="88842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85D4F0B-11E2-4F9F-9DB9-D250A2472D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00265" y="2499039"/>
              <a:ext cx="0" cy="82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CBBECCD-724E-42B5-AC6A-913C6AD435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22323" y="2497147"/>
              <a:ext cx="0" cy="82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4C248BD-FF3D-45B9-A8C6-5386C3FE69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45376" y="2494743"/>
              <a:ext cx="0" cy="82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C3EFD1B-22C9-45FC-A73A-734617D356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2992" y="2501446"/>
              <a:ext cx="0" cy="82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11C946E-1800-41E7-B8AC-934F61C6788B}"/>
              </a:ext>
            </a:extLst>
          </p:cNvPr>
          <p:cNvGrpSpPr/>
          <p:nvPr/>
        </p:nvGrpSpPr>
        <p:grpSpPr>
          <a:xfrm>
            <a:off x="3046284" y="3055716"/>
            <a:ext cx="642727" cy="88842"/>
            <a:chOff x="8500265" y="2494743"/>
            <a:chExt cx="642727" cy="8884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CF19AFE-9B91-4021-AA01-B42C7DE521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00265" y="2499039"/>
              <a:ext cx="0" cy="82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C0E3264-ACD1-4B6C-B916-AB1505C2BD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22323" y="2497147"/>
              <a:ext cx="0" cy="82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F0D6802-BFDA-4751-B7BB-0FF9E1D0A0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45376" y="2494743"/>
              <a:ext cx="0" cy="82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3435E1C-9C64-4BFD-8202-2750EBDAE8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2992" y="2501446"/>
              <a:ext cx="0" cy="82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91BFA12-B6D9-4F58-85AB-733CE94E4BDD}"/>
              </a:ext>
            </a:extLst>
          </p:cNvPr>
          <p:cNvGrpSpPr/>
          <p:nvPr/>
        </p:nvGrpSpPr>
        <p:grpSpPr>
          <a:xfrm>
            <a:off x="1963306" y="3071200"/>
            <a:ext cx="642727" cy="88842"/>
            <a:chOff x="8500265" y="2494743"/>
            <a:chExt cx="642727" cy="88842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8DB2985-5938-4032-B017-A5FF056E2E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00265" y="2499039"/>
              <a:ext cx="0" cy="82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E0A0EDF-C77E-479C-B1E8-D63F607D4A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22323" y="2497147"/>
              <a:ext cx="0" cy="82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9A4D753-6FBE-4E0C-972F-BD649F6F7A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45376" y="2494743"/>
              <a:ext cx="0" cy="82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D1A77FB-7C55-4E27-9616-EE24320A4A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2992" y="2501446"/>
              <a:ext cx="0" cy="82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07F648F-BB3E-43D6-B686-2757CA6D3AD1}"/>
              </a:ext>
            </a:extLst>
          </p:cNvPr>
          <p:cNvGrpSpPr/>
          <p:nvPr/>
        </p:nvGrpSpPr>
        <p:grpSpPr>
          <a:xfrm>
            <a:off x="872037" y="3062419"/>
            <a:ext cx="642727" cy="88842"/>
            <a:chOff x="8500265" y="2494743"/>
            <a:chExt cx="642727" cy="88842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D46482B-7544-4792-8E85-02F52897E3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00265" y="2499039"/>
              <a:ext cx="0" cy="82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223DD1C-700C-4A83-809E-A6C59A8CF4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22323" y="2497147"/>
              <a:ext cx="0" cy="82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5404CDC-49C8-4048-94A9-7594CC60C3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45376" y="2494743"/>
              <a:ext cx="0" cy="82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CAF256C-6B52-4BC5-9D56-2E0F1548F6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2992" y="2501446"/>
              <a:ext cx="0" cy="82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E2C98FE1-602B-4600-AF34-438460E9E07A}"/>
              </a:ext>
            </a:extLst>
          </p:cNvPr>
          <p:cNvSpPr txBox="1"/>
          <p:nvPr/>
        </p:nvSpPr>
        <p:spPr>
          <a:xfrm>
            <a:off x="6484471" y="1095330"/>
            <a:ext cx="1409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medium sized microplastics</a:t>
            </a:r>
          </a:p>
          <a:p>
            <a:pPr algn="ctr"/>
            <a:r>
              <a:rPr lang="en-GB" sz="1200"/>
              <a:t>100 µm </a:t>
            </a: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FE8E85CD-E045-4596-BFBD-D65EB072BE37}"/>
              </a:ext>
            </a:extLst>
          </p:cNvPr>
          <p:cNvSpPr/>
          <p:nvPr/>
        </p:nvSpPr>
        <p:spPr>
          <a:xfrm>
            <a:off x="7076641" y="1726615"/>
            <a:ext cx="260464" cy="216731"/>
          </a:xfrm>
          <a:custGeom>
            <a:avLst/>
            <a:gdLst>
              <a:gd name="connsiteX0" fmla="*/ 102741 w 934948"/>
              <a:gd name="connsiteY0" fmla="*/ 0 h 585627"/>
              <a:gd name="connsiteX1" fmla="*/ 102741 w 934948"/>
              <a:gd name="connsiteY1" fmla="*/ 0 h 585627"/>
              <a:gd name="connsiteX2" fmla="*/ 0 w 934948"/>
              <a:gd name="connsiteY2" fmla="*/ 431515 h 585627"/>
              <a:gd name="connsiteX3" fmla="*/ 369869 w 934948"/>
              <a:gd name="connsiteY3" fmla="*/ 585627 h 585627"/>
              <a:gd name="connsiteX4" fmla="*/ 934948 w 934948"/>
              <a:gd name="connsiteY4" fmla="*/ 452063 h 585627"/>
              <a:gd name="connsiteX5" fmla="*/ 893851 w 934948"/>
              <a:gd name="connsiteY5" fmla="*/ 41097 h 585627"/>
              <a:gd name="connsiteX6" fmla="*/ 102741 w 934948"/>
              <a:gd name="connsiteY6" fmla="*/ 0 h 58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4948" h="585627">
                <a:moveTo>
                  <a:pt x="102741" y="0"/>
                </a:moveTo>
                <a:lnTo>
                  <a:pt x="102741" y="0"/>
                </a:lnTo>
                <a:lnTo>
                  <a:pt x="0" y="431515"/>
                </a:lnTo>
                <a:lnTo>
                  <a:pt x="369869" y="585627"/>
                </a:lnTo>
                <a:lnTo>
                  <a:pt x="934948" y="452063"/>
                </a:lnTo>
                <a:lnTo>
                  <a:pt x="893851" y="41097"/>
                </a:lnTo>
                <a:lnTo>
                  <a:pt x="10274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ED457BC-0133-4940-87FC-CCEFEEA3399E}"/>
              </a:ext>
            </a:extLst>
          </p:cNvPr>
          <p:cNvCxnSpPr>
            <a:cxnSpLocks/>
          </p:cNvCxnSpPr>
          <p:nvPr/>
        </p:nvCxnSpPr>
        <p:spPr>
          <a:xfrm>
            <a:off x="7190902" y="1943346"/>
            <a:ext cx="0" cy="105565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EE85ACCD-8476-49F9-A7A8-93087C3CF7D3}"/>
              </a:ext>
            </a:extLst>
          </p:cNvPr>
          <p:cNvCxnSpPr>
            <a:cxnSpLocks/>
          </p:cNvCxnSpPr>
          <p:nvPr/>
        </p:nvCxnSpPr>
        <p:spPr>
          <a:xfrm>
            <a:off x="7721082" y="2760246"/>
            <a:ext cx="0" cy="39972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D1F55566-ECEA-4281-8028-4B83369224E7}"/>
              </a:ext>
            </a:extLst>
          </p:cNvPr>
          <p:cNvSpPr txBox="1"/>
          <p:nvPr/>
        </p:nvSpPr>
        <p:spPr>
          <a:xfrm>
            <a:off x="8666063" y="2115894"/>
            <a:ext cx="115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grain of rice</a:t>
            </a:r>
          </a:p>
          <a:p>
            <a:pPr algn="ctr"/>
            <a:r>
              <a:rPr lang="en-GB" sz="1200"/>
              <a:t>8 mm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905E0B7-174D-4F7F-B8AD-5C781AB3DA2C}"/>
              </a:ext>
            </a:extLst>
          </p:cNvPr>
          <p:cNvSpPr txBox="1"/>
          <p:nvPr/>
        </p:nvSpPr>
        <p:spPr>
          <a:xfrm>
            <a:off x="7184443" y="2028350"/>
            <a:ext cx="115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amoeba</a:t>
            </a:r>
          </a:p>
          <a:p>
            <a:pPr algn="ctr"/>
            <a:r>
              <a:rPr lang="en-GB" sz="1200"/>
              <a:t>500 µm </a:t>
            </a:r>
          </a:p>
        </p:txBody>
      </p:sp>
      <p:pic>
        <p:nvPicPr>
          <p:cNvPr id="107" name="Picture 106" descr="Diagram&#10;&#10;Description automatically generated">
            <a:extLst>
              <a:ext uri="{FF2B5EF4-FFF2-40B4-BE49-F238E27FC236}">
                <a16:creationId xmlns:a16="http://schemas.microsoft.com/office/drawing/2014/main" id="{CBAF770D-3A93-49C1-833C-0A66442B871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76639">
            <a:off x="7555814" y="2396595"/>
            <a:ext cx="356914" cy="384932"/>
          </a:xfrm>
          <a:prstGeom prst="rect">
            <a:avLst/>
          </a:prstGeom>
          <a:effectLst/>
        </p:spPr>
      </p:pic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1938E9A3-F997-49DE-8180-CD59F1C0B469}"/>
              </a:ext>
            </a:extLst>
          </p:cNvPr>
          <p:cNvCxnSpPr>
            <a:cxnSpLocks/>
          </p:cNvCxnSpPr>
          <p:nvPr/>
        </p:nvCxnSpPr>
        <p:spPr>
          <a:xfrm>
            <a:off x="5016834" y="1932692"/>
            <a:ext cx="0" cy="106631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DDCE8E0B-7C76-48C6-BAAF-FC2951489562}"/>
              </a:ext>
            </a:extLst>
          </p:cNvPr>
          <p:cNvSpPr txBox="1"/>
          <p:nvPr/>
        </p:nvSpPr>
        <p:spPr>
          <a:xfrm>
            <a:off x="4312914" y="1075967"/>
            <a:ext cx="1409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smallest microplastics</a:t>
            </a:r>
          </a:p>
          <a:p>
            <a:pPr algn="ctr"/>
            <a:r>
              <a:rPr lang="en-GB" sz="1200"/>
              <a:t>1 µm </a:t>
            </a:r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9CEB6F4F-3352-4BA0-A137-F934491321A3}"/>
              </a:ext>
            </a:extLst>
          </p:cNvPr>
          <p:cNvSpPr/>
          <p:nvPr/>
        </p:nvSpPr>
        <p:spPr>
          <a:xfrm>
            <a:off x="4905084" y="1715961"/>
            <a:ext cx="260464" cy="216731"/>
          </a:xfrm>
          <a:custGeom>
            <a:avLst/>
            <a:gdLst>
              <a:gd name="connsiteX0" fmla="*/ 102741 w 934948"/>
              <a:gd name="connsiteY0" fmla="*/ 0 h 585627"/>
              <a:gd name="connsiteX1" fmla="*/ 102741 w 934948"/>
              <a:gd name="connsiteY1" fmla="*/ 0 h 585627"/>
              <a:gd name="connsiteX2" fmla="*/ 0 w 934948"/>
              <a:gd name="connsiteY2" fmla="*/ 431515 h 585627"/>
              <a:gd name="connsiteX3" fmla="*/ 369869 w 934948"/>
              <a:gd name="connsiteY3" fmla="*/ 585627 h 585627"/>
              <a:gd name="connsiteX4" fmla="*/ 934948 w 934948"/>
              <a:gd name="connsiteY4" fmla="*/ 452063 h 585627"/>
              <a:gd name="connsiteX5" fmla="*/ 893851 w 934948"/>
              <a:gd name="connsiteY5" fmla="*/ 41097 h 585627"/>
              <a:gd name="connsiteX6" fmla="*/ 102741 w 934948"/>
              <a:gd name="connsiteY6" fmla="*/ 0 h 58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4948" h="585627">
                <a:moveTo>
                  <a:pt x="102741" y="0"/>
                </a:moveTo>
                <a:lnTo>
                  <a:pt x="102741" y="0"/>
                </a:lnTo>
                <a:lnTo>
                  <a:pt x="0" y="431515"/>
                </a:lnTo>
                <a:lnTo>
                  <a:pt x="369869" y="585627"/>
                </a:lnTo>
                <a:lnTo>
                  <a:pt x="934948" y="452063"/>
                </a:lnTo>
                <a:lnTo>
                  <a:pt x="893851" y="41097"/>
                </a:lnTo>
                <a:lnTo>
                  <a:pt x="1027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9B88225A-3003-432C-9A4E-CF40679C361F}"/>
              </a:ext>
            </a:extLst>
          </p:cNvPr>
          <p:cNvCxnSpPr>
            <a:cxnSpLocks/>
          </p:cNvCxnSpPr>
          <p:nvPr/>
        </p:nvCxnSpPr>
        <p:spPr>
          <a:xfrm>
            <a:off x="5453495" y="2797180"/>
            <a:ext cx="0" cy="35408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3C38AF8F-6A8D-49F2-94C7-ACCBA7115870}"/>
              </a:ext>
            </a:extLst>
          </p:cNvPr>
          <p:cNvSpPr txBox="1"/>
          <p:nvPr/>
        </p:nvSpPr>
        <p:spPr>
          <a:xfrm>
            <a:off x="4949445" y="2159621"/>
            <a:ext cx="115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mitochondrion</a:t>
            </a:r>
          </a:p>
          <a:p>
            <a:pPr algn="ctr"/>
            <a:r>
              <a:rPr lang="en-GB" sz="1200"/>
              <a:t>4 µm 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4B5CC26A-5A6D-457C-933C-74A4E95EF74F}"/>
              </a:ext>
            </a:extLst>
          </p:cNvPr>
          <p:cNvCxnSpPr>
            <a:cxnSpLocks/>
          </p:cNvCxnSpPr>
          <p:nvPr/>
        </p:nvCxnSpPr>
        <p:spPr>
          <a:xfrm>
            <a:off x="6428902" y="2672811"/>
            <a:ext cx="0" cy="4784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737504CB-FC74-464F-8F24-6D538ACC0A1D}"/>
              </a:ext>
            </a:extLst>
          </p:cNvPr>
          <p:cNvSpPr txBox="1"/>
          <p:nvPr/>
        </p:nvSpPr>
        <p:spPr>
          <a:xfrm>
            <a:off x="5861610" y="1992112"/>
            <a:ext cx="115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skin cell</a:t>
            </a:r>
          </a:p>
          <a:p>
            <a:pPr algn="ctr"/>
            <a:r>
              <a:rPr lang="en-GB" sz="1200"/>
              <a:t>30 µm 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025A8C10-A2BF-4D4B-ACCF-C1264616FF8A}"/>
              </a:ext>
            </a:extLst>
          </p:cNvPr>
          <p:cNvCxnSpPr>
            <a:cxnSpLocks/>
          </p:cNvCxnSpPr>
          <p:nvPr/>
        </p:nvCxnSpPr>
        <p:spPr>
          <a:xfrm>
            <a:off x="4173433" y="2817320"/>
            <a:ext cx="0" cy="33394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10DDACA7-888F-4AD7-ABE4-B111FA330FED}"/>
              </a:ext>
            </a:extLst>
          </p:cNvPr>
          <p:cNvSpPr txBox="1"/>
          <p:nvPr/>
        </p:nvSpPr>
        <p:spPr>
          <a:xfrm>
            <a:off x="3625845" y="2149139"/>
            <a:ext cx="115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measles virus</a:t>
            </a:r>
          </a:p>
          <a:p>
            <a:pPr algn="ctr"/>
            <a:r>
              <a:rPr lang="en-GB" sz="1200"/>
              <a:t>220 nm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1F1A294B-1345-4BDF-A900-C596953FBB78}"/>
              </a:ext>
            </a:extLst>
          </p:cNvPr>
          <p:cNvCxnSpPr>
            <a:cxnSpLocks/>
          </p:cNvCxnSpPr>
          <p:nvPr/>
        </p:nvCxnSpPr>
        <p:spPr>
          <a:xfrm>
            <a:off x="2854907" y="2821837"/>
            <a:ext cx="0" cy="33394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19E6C5E0-76A2-486D-9CD7-446C74A3CBA0}"/>
              </a:ext>
            </a:extLst>
          </p:cNvPr>
          <p:cNvSpPr txBox="1"/>
          <p:nvPr/>
        </p:nvSpPr>
        <p:spPr>
          <a:xfrm>
            <a:off x="2327850" y="2123506"/>
            <a:ext cx="115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antibody</a:t>
            </a:r>
          </a:p>
          <a:p>
            <a:pPr algn="ctr"/>
            <a:r>
              <a:rPr lang="en-GB" sz="1200"/>
              <a:t>12 nm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4EDDC354-8169-45D2-9A7A-D3C4D478D0E2}"/>
              </a:ext>
            </a:extLst>
          </p:cNvPr>
          <p:cNvCxnSpPr>
            <a:cxnSpLocks/>
          </p:cNvCxnSpPr>
          <p:nvPr/>
        </p:nvCxnSpPr>
        <p:spPr>
          <a:xfrm>
            <a:off x="954114" y="2826028"/>
            <a:ext cx="0" cy="33394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DAD5AB91-5393-4F00-859B-966FB321C251}"/>
              </a:ext>
            </a:extLst>
          </p:cNvPr>
          <p:cNvSpPr txBox="1"/>
          <p:nvPr/>
        </p:nvSpPr>
        <p:spPr>
          <a:xfrm>
            <a:off x="413369" y="2116231"/>
            <a:ext cx="115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water molecule</a:t>
            </a:r>
          </a:p>
          <a:p>
            <a:pPr algn="ctr"/>
            <a:r>
              <a:rPr lang="en-GB" sz="1200"/>
              <a:t>275 pm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815A8535-5257-4169-A5DA-3DADD5E13CFF}"/>
              </a:ext>
            </a:extLst>
          </p:cNvPr>
          <p:cNvSpPr txBox="1"/>
          <p:nvPr/>
        </p:nvSpPr>
        <p:spPr>
          <a:xfrm>
            <a:off x="2035088" y="3561757"/>
            <a:ext cx="275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nm is short for nanometre </a:t>
            </a:r>
          </a:p>
          <a:p>
            <a:pPr algn="ctr"/>
            <a:r>
              <a:rPr lang="en-GB" sz="1200" dirty="0"/>
              <a:t>1 nm = 0.001 µm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E8674D24-5C2B-4E07-B736-86CE31A0C786}"/>
              </a:ext>
            </a:extLst>
          </p:cNvPr>
          <p:cNvSpPr txBox="1"/>
          <p:nvPr/>
        </p:nvSpPr>
        <p:spPr>
          <a:xfrm>
            <a:off x="168389" y="3575760"/>
            <a:ext cx="2104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pm is short for for picometre </a:t>
            </a:r>
          </a:p>
          <a:p>
            <a:pPr algn="ctr"/>
            <a:r>
              <a:rPr lang="en-GB" sz="1200" dirty="0"/>
              <a:t>1 pm = 0.001 nm</a:t>
            </a:r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B28F1ECA-DEB0-4A6E-82A6-18B50E7191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" t="36309" r="80065" b="32097"/>
          <a:stretch/>
        </p:blipFill>
        <p:spPr>
          <a:xfrm>
            <a:off x="6272278" y="2407738"/>
            <a:ext cx="335856" cy="346599"/>
          </a:xfrm>
          <a:prstGeom prst="rect">
            <a:avLst/>
          </a:prstGeom>
        </p:spPr>
      </p:pic>
      <p:pic>
        <p:nvPicPr>
          <p:cNvPr id="151" name="Picture 150" descr="Diagram&#10;&#10;Description automatically generated">
            <a:extLst>
              <a:ext uri="{FF2B5EF4-FFF2-40B4-BE49-F238E27FC236}">
                <a16:creationId xmlns:a16="http://schemas.microsoft.com/office/drawing/2014/main" id="{0E0BCFA5-D912-46D7-8D4B-2CF4604906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7" t="25979" b="42203"/>
          <a:stretch/>
        </p:blipFill>
        <p:spPr>
          <a:xfrm>
            <a:off x="791567" y="2511616"/>
            <a:ext cx="389101" cy="337590"/>
          </a:xfrm>
          <a:prstGeom prst="rect">
            <a:avLst/>
          </a:prstGeom>
        </p:spPr>
      </p:pic>
      <p:pic>
        <p:nvPicPr>
          <p:cNvPr id="153" name="Picture 152" descr="A picture containing weapon, vegetable&#10;&#10;Description automatically generated">
            <a:extLst>
              <a:ext uri="{FF2B5EF4-FFF2-40B4-BE49-F238E27FC236}">
                <a16:creationId xmlns:a16="http://schemas.microsoft.com/office/drawing/2014/main" id="{967DAB63-813A-4C77-9AF4-DBCCB54AC8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665904" y="2536105"/>
            <a:ext cx="427857" cy="334798"/>
          </a:xfrm>
          <a:prstGeom prst="rect">
            <a:avLst/>
          </a:prstGeom>
        </p:spPr>
      </p:pic>
      <p:pic>
        <p:nvPicPr>
          <p:cNvPr id="155" name="Picture 154" descr="A close-up of a toy&#10;&#10;Description automatically generated with low confidence">
            <a:extLst>
              <a:ext uri="{FF2B5EF4-FFF2-40B4-BE49-F238E27FC236}">
                <a16:creationId xmlns:a16="http://schemas.microsoft.com/office/drawing/2014/main" id="{889664F8-43C3-43A5-91A6-88612D987F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70" y="2557202"/>
            <a:ext cx="411483" cy="351752"/>
          </a:xfrm>
          <a:prstGeom prst="rect">
            <a:avLst/>
          </a:prstGeom>
        </p:spPr>
      </p:pic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1D55CD12-6F7B-4AEB-BB41-2D068ECC46FB}"/>
              </a:ext>
            </a:extLst>
          </p:cNvPr>
          <p:cNvCxnSpPr/>
          <p:nvPr/>
        </p:nvCxnSpPr>
        <p:spPr>
          <a:xfrm>
            <a:off x="236370" y="4568619"/>
            <a:ext cx="9433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D5DA8D13-EFCB-4CA6-813F-9F9A17B03952}"/>
              </a:ext>
            </a:extLst>
          </p:cNvPr>
          <p:cNvSpPr txBox="1"/>
          <p:nvPr/>
        </p:nvSpPr>
        <p:spPr>
          <a:xfrm>
            <a:off x="250375" y="4587411"/>
            <a:ext cx="91810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/>
              <a:t>2. Answer these questions on your own:</a:t>
            </a:r>
          </a:p>
          <a:p>
            <a:endParaRPr lang="en-GB" sz="1200"/>
          </a:p>
          <a:p>
            <a:pPr marL="228600" indent="-228600">
              <a:spcAft>
                <a:spcPts val="600"/>
              </a:spcAft>
              <a:buAutoNum type="arabicPeriod"/>
            </a:pPr>
            <a:r>
              <a:rPr lang="en-GB" sz="1400"/>
              <a:t>Put these objects in order of size, smallest first: bacteria, amoeba, antibody, skin cell.</a:t>
            </a:r>
          </a:p>
          <a:p>
            <a:pPr marL="228600" indent="-228600">
              <a:spcAft>
                <a:spcPts val="600"/>
              </a:spcAft>
              <a:buAutoNum type="arabicPeriod"/>
            </a:pPr>
            <a:r>
              <a:rPr lang="en-GB" sz="1400"/>
              <a:t>If you lined up bacteria end-to-end, how many would fit inside a skin cell?</a:t>
            </a:r>
          </a:p>
          <a:p>
            <a:pPr marL="228600" indent="-228600">
              <a:spcAft>
                <a:spcPts val="600"/>
              </a:spcAft>
              <a:buAutoNum type="arabicPeriod"/>
            </a:pPr>
            <a:r>
              <a:rPr lang="en-GB" sz="1400"/>
              <a:t>How big is an amoeba in mm?</a:t>
            </a:r>
          </a:p>
          <a:p>
            <a:pPr marL="228600" indent="-228600">
              <a:spcAft>
                <a:spcPts val="600"/>
              </a:spcAft>
              <a:buFontTx/>
              <a:buAutoNum type="arabicPeriod"/>
            </a:pPr>
            <a:r>
              <a:rPr lang="en-GB" sz="1400"/>
              <a:t>True or false: The smallest microplastics are 0.001 mm.</a:t>
            </a:r>
          </a:p>
          <a:p>
            <a:pPr marL="228600" indent="-228600">
              <a:spcAft>
                <a:spcPts val="600"/>
              </a:spcAft>
              <a:buFontTx/>
              <a:buAutoNum type="arabicPeriod"/>
            </a:pPr>
            <a:r>
              <a:rPr lang="en-GB" sz="1400"/>
              <a:t>Noah says ‘you can see if there are microplastics in water with your eyes.’ Do you agree? Give a reason for your answer.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E5DD3794-11E9-437D-B03E-90D8BC6F4BDF}"/>
              </a:ext>
            </a:extLst>
          </p:cNvPr>
          <p:cNvSpPr/>
          <p:nvPr/>
        </p:nvSpPr>
        <p:spPr>
          <a:xfrm>
            <a:off x="7310978" y="2892045"/>
            <a:ext cx="1795624" cy="195282"/>
          </a:xfrm>
          <a:prstGeom prst="rect">
            <a:avLst/>
          </a:prstGeom>
          <a:solidFill>
            <a:srgbClr val="4B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Isosceles Triangle 177">
            <a:extLst>
              <a:ext uri="{FF2B5EF4-FFF2-40B4-BE49-F238E27FC236}">
                <a16:creationId xmlns:a16="http://schemas.microsoft.com/office/drawing/2014/main" id="{09FF901D-50E9-4102-A7D4-B5E04B610C45}"/>
              </a:ext>
            </a:extLst>
          </p:cNvPr>
          <p:cNvSpPr/>
          <p:nvPr/>
        </p:nvSpPr>
        <p:spPr>
          <a:xfrm rot="16200000">
            <a:off x="7143611" y="2894388"/>
            <a:ext cx="266374" cy="198217"/>
          </a:xfrm>
          <a:prstGeom prst="triangle">
            <a:avLst/>
          </a:prstGeom>
          <a:solidFill>
            <a:srgbClr val="4B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Isosceles Triangle 178">
            <a:extLst>
              <a:ext uri="{FF2B5EF4-FFF2-40B4-BE49-F238E27FC236}">
                <a16:creationId xmlns:a16="http://schemas.microsoft.com/office/drawing/2014/main" id="{C67E0DF9-C6E0-45CB-B24A-0629FD8C703A}"/>
              </a:ext>
            </a:extLst>
          </p:cNvPr>
          <p:cNvSpPr/>
          <p:nvPr/>
        </p:nvSpPr>
        <p:spPr>
          <a:xfrm rot="5400000">
            <a:off x="9072069" y="2881543"/>
            <a:ext cx="266374" cy="198217"/>
          </a:xfrm>
          <a:prstGeom prst="triangle">
            <a:avLst/>
          </a:prstGeom>
          <a:solidFill>
            <a:srgbClr val="4B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F24409F-8C95-4327-807C-2728DC8F40E7}"/>
              </a:ext>
            </a:extLst>
          </p:cNvPr>
          <p:cNvSpPr txBox="1"/>
          <p:nvPr/>
        </p:nvSpPr>
        <p:spPr>
          <a:xfrm>
            <a:off x="6980089" y="2841717"/>
            <a:ext cx="25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Can see just using your eyes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ECBA95DC-6E9A-4EC1-9059-D4F2F208409C}"/>
              </a:ext>
            </a:extLst>
          </p:cNvPr>
          <p:cNvSpPr/>
          <p:nvPr/>
        </p:nvSpPr>
        <p:spPr>
          <a:xfrm>
            <a:off x="859166" y="2926588"/>
            <a:ext cx="6144419" cy="175033"/>
          </a:xfrm>
          <a:prstGeom prst="rect">
            <a:avLst/>
          </a:prstGeom>
          <a:solidFill>
            <a:srgbClr val="4B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Isosceles Triangle 198">
            <a:extLst>
              <a:ext uri="{FF2B5EF4-FFF2-40B4-BE49-F238E27FC236}">
                <a16:creationId xmlns:a16="http://schemas.microsoft.com/office/drawing/2014/main" id="{5C5478FC-E5FF-4B6A-A94A-2FC437593851}"/>
              </a:ext>
            </a:extLst>
          </p:cNvPr>
          <p:cNvSpPr/>
          <p:nvPr/>
        </p:nvSpPr>
        <p:spPr>
          <a:xfrm rot="16200000">
            <a:off x="632306" y="2903748"/>
            <a:ext cx="266374" cy="198217"/>
          </a:xfrm>
          <a:prstGeom prst="triangle">
            <a:avLst/>
          </a:prstGeom>
          <a:solidFill>
            <a:srgbClr val="4B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Isosceles Triangle 199">
            <a:extLst>
              <a:ext uri="{FF2B5EF4-FFF2-40B4-BE49-F238E27FC236}">
                <a16:creationId xmlns:a16="http://schemas.microsoft.com/office/drawing/2014/main" id="{C9F8B9DE-D7BC-44D9-B290-49A3D02DA6F6}"/>
              </a:ext>
            </a:extLst>
          </p:cNvPr>
          <p:cNvSpPr/>
          <p:nvPr/>
        </p:nvSpPr>
        <p:spPr>
          <a:xfrm rot="5400000">
            <a:off x="6969052" y="2911076"/>
            <a:ext cx="266374" cy="198217"/>
          </a:xfrm>
          <a:prstGeom prst="triangle">
            <a:avLst/>
          </a:prstGeom>
          <a:solidFill>
            <a:srgbClr val="4B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3B83FEE5-7F52-4CE0-AF1E-C7EEE4557FCF}"/>
              </a:ext>
            </a:extLst>
          </p:cNvPr>
          <p:cNvSpPr txBox="1"/>
          <p:nvPr/>
        </p:nvSpPr>
        <p:spPr>
          <a:xfrm>
            <a:off x="2405501" y="2874543"/>
            <a:ext cx="25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Can see using a microscope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6A6E468A-2B14-4D33-9621-3AF42D18058E}"/>
              </a:ext>
            </a:extLst>
          </p:cNvPr>
          <p:cNvSpPr txBox="1"/>
          <p:nvPr/>
        </p:nvSpPr>
        <p:spPr>
          <a:xfrm>
            <a:off x="250375" y="665042"/>
            <a:ext cx="39952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/>
              <a:t>What to do:</a:t>
            </a:r>
          </a:p>
          <a:p>
            <a:endParaRPr lang="en-GB" sz="1600" b="1"/>
          </a:p>
          <a:p>
            <a:r>
              <a:rPr lang="en-GB" sz="1400" b="1"/>
              <a:t>1. Discuss what this diagram shows with a partner:</a:t>
            </a:r>
          </a:p>
        </p:txBody>
      </p:sp>
      <p:pic>
        <p:nvPicPr>
          <p:cNvPr id="131" name="Picture 130" descr="Chart, bubble chart&#10;&#10;Description automatically generated">
            <a:extLst>
              <a:ext uri="{FF2B5EF4-FFF2-40B4-BE49-F238E27FC236}">
                <a16:creationId xmlns:a16="http://schemas.microsoft.com/office/drawing/2014/main" id="{3C56684A-4F04-4B4C-8D6D-F87814DAED6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3" t="42198" r="41583" b="50000"/>
          <a:stretch/>
        </p:blipFill>
        <p:spPr>
          <a:xfrm>
            <a:off x="5239582" y="2588664"/>
            <a:ext cx="412454" cy="156210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C2B178C4-BC43-1440-A7CA-923161E9A999}"/>
              </a:ext>
            </a:extLst>
          </p:cNvPr>
          <p:cNvSpPr txBox="1"/>
          <p:nvPr/>
        </p:nvSpPr>
        <p:spPr>
          <a:xfrm>
            <a:off x="4309659" y="3573351"/>
            <a:ext cx="275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µm is short for micrometre </a:t>
            </a:r>
          </a:p>
          <a:p>
            <a:pPr algn="ctr"/>
            <a:r>
              <a:rPr lang="en-GB" sz="1200" dirty="0"/>
              <a:t>1 µm = 0.001 mm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74E85A-08AC-46D0-8524-5ACFC787B3B4}"/>
              </a:ext>
            </a:extLst>
          </p:cNvPr>
          <p:cNvSpPr txBox="1"/>
          <p:nvPr/>
        </p:nvSpPr>
        <p:spPr>
          <a:xfrm>
            <a:off x="7959749" y="3716666"/>
            <a:ext cx="1559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Each unit is 10 times (10x) bigger than the previous unit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C92447E1-6B83-4357-B481-3A46301D6956}"/>
              </a:ext>
            </a:extLst>
          </p:cNvPr>
          <p:cNvSpPr/>
          <p:nvPr/>
        </p:nvSpPr>
        <p:spPr>
          <a:xfrm>
            <a:off x="8305847" y="3248284"/>
            <a:ext cx="962889" cy="473794"/>
          </a:xfrm>
          <a:prstGeom prst="arc">
            <a:avLst>
              <a:gd name="adj1" fmla="val 335889"/>
              <a:gd name="adj2" fmla="val 10665432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56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5B87D01-218F-4A61-B903-609AC27AAE41}"/>
              </a:ext>
            </a:extLst>
          </p:cNvPr>
          <p:cNvSpPr/>
          <p:nvPr/>
        </p:nvSpPr>
        <p:spPr>
          <a:xfrm>
            <a:off x="228600" y="1351520"/>
            <a:ext cx="4651407" cy="2990102"/>
          </a:xfrm>
          <a:prstGeom prst="rect">
            <a:avLst/>
          </a:prstGeom>
          <a:solidFill>
            <a:srgbClr val="5BACD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AB5926-0D2E-4913-9478-97474E40137C}"/>
              </a:ext>
            </a:extLst>
          </p:cNvPr>
          <p:cNvSpPr txBox="1"/>
          <p:nvPr/>
        </p:nvSpPr>
        <p:spPr>
          <a:xfrm>
            <a:off x="293500" y="135815"/>
            <a:ext cx="8784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Century Gothic" panose="020B0502020202020204" pitchFamily="34" charset="0"/>
              </a:rPr>
              <a:t>Competition entry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43BC3D-8101-4040-B565-49525E0CDB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2881" y="6630322"/>
            <a:ext cx="1324518" cy="1742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D52404-E68F-4BA0-9200-6D686102080F}"/>
              </a:ext>
            </a:extLst>
          </p:cNvPr>
          <p:cNvSpPr/>
          <p:nvPr/>
        </p:nvSpPr>
        <p:spPr>
          <a:xfrm>
            <a:off x="228600" y="83295"/>
            <a:ext cx="9448800" cy="6518472"/>
          </a:xfrm>
          <a:prstGeom prst="rect">
            <a:avLst/>
          </a:prstGeom>
          <a:noFill/>
          <a:ln w="19050">
            <a:solidFill>
              <a:srgbClr val="4B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D91367-536D-43F8-833E-7378BFA5FBFC}"/>
              </a:ext>
            </a:extLst>
          </p:cNvPr>
          <p:cNvSpPr txBox="1"/>
          <p:nvPr/>
        </p:nvSpPr>
        <p:spPr>
          <a:xfrm>
            <a:off x="9078494" y="120688"/>
            <a:ext cx="1184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entury Gothic" panose="020B0502020202020204" pitchFamily="34" charset="0"/>
              </a:rPr>
              <a:t>SS2</a:t>
            </a:r>
            <a:endParaRPr lang="en-GB" sz="1600" b="1">
              <a:latin typeface="Century Gothic" panose="020B0502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9F1C55-2770-4864-AF1A-D2D8D4D29E17}"/>
              </a:ext>
            </a:extLst>
          </p:cNvPr>
          <p:cNvGrpSpPr/>
          <p:nvPr/>
        </p:nvGrpSpPr>
        <p:grpSpPr>
          <a:xfrm>
            <a:off x="311292" y="4487906"/>
            <a:ext cx="3947668" cy="2091844"/>
            <a:chOff x="-651403" y="2797144"/>
            <a:chExt cx="3947668" cy="2091844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68B60FC3-264A-468D-B626-C09EB4ADB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427" y="2797144"/>
              <a:ext cx="1991142" cy="174789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0F9AEBF-F92A-416B-91E3-E2825952CD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201" y="3677478"/>
              <a:ext cx="1030476" cy="1766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6481030-E341-4D35-93C0-D33BF9DED6DF}"/>
                </a:ext>
              </a:extLst>
            </p:cNvPr>
            <p:cNvSpPr/>
            <p:nvPr/>
          </p:nvSpPr>
          <p:spPr>
            <a:xfrm>
              <a:off x="1392355" y="3813194"/>
              <a:ext cx="110693" cy="409516"/>
            </a:xfrm>
            <a:custGeom>
              <a:avLst/>
              <a:gdLst>
                <a:gd name="connsiteX0" fmla="*/ 9716 w 110693"/>
                <a:gd name="connsiteY0" fmla="*/ 0 h 409516"/>
                <a:gd name="connsiteX1" fmla="*/ 9716 w 110693"/>
                <a:gd name="connsiteY1" fmla="*/ 263661 h 409516"/>
                <a:gd name="connsiteX2" fmla="*/ 110693 w 110693"/>
                <a:gd name="connsiteY2" fmla="*/ 409516 h 409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693" h="409516">
                  <a:moveTo>
                    <a:pt x="9716" y="0"/>
                  </a:moveTo>
                  <a:cubicBezTo>
                    <a:pt x="1301" y="97704"/>
                    <a:pt x="-7113" y="195408"/>
                    <a:pt x="9716" y="263661"/>
                  </a:cubicBezTo>
                  <a:cubicBezTo>
                    <a:pt x="26545" y="331914"/>
                    <a:pt x="68619" y="370715"/>
                    <a:pt x="110693" y="409516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0A9DA46-B817-4092-A8E0-F25DA1F80A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47583" y="4000547"/>
              <a:ext cx="385216" cy="28049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CE6F1DB-2B58-41C9-B29A-B72CC23AD78A}"/>
                </a:ext>
              </a:extLst>
            </p:cNvPr>
            <p:cNvSpPr txBox="1"/>
            <p:nvPr/>
          </p:nvSpPr>
          <p:spPr>
            <a:xfrm>
              <a:off x="-651403" y="3340813"/>
              <a:ext cx="9596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/>
                <a:t>Clothes go in the drum. It then fills with water.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42A1440-9B6A-4BE6-8D39-92CC155BB0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630" y="4129567"/>
              <a:ext cx="781306" cy="3555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728BE0B-60EB-4CDB-9F2A-2EF2D0A579D2}"/>
                </a:ext>
              </a:extLst>
            </p:cNvPr>
            <p:cNvSpPr txBox="1"/>
            <p:nvPr/>
          </p:nvSpPr>
          <p:spPr>
            <a:xfrm>
              <a:off x="-516503" y="4420830"/>
              <a:ext cx="20045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/>
                <a:t>After the clothes are washed, the water leaves this way.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5D2C698-1A63-45FF-8F20-AB3C5C986352}"/>
                </a:ext>
              </a:extLst>
            </p:cNvPr>
            <p:cNvSpPr txBox="1"/>
            <p:nvPr/>
          </p:nvSpPr>
          <p:spPr>
            <a:xfrm>
              <a:off x="1677139" y="4427323"/>
              <a:ext cx="1619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/>
                <a:t>The water eventually ends up in the ocean.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D899D24-2935-44E6-B91D-A9C8A2B1B64F}"/>
              </a:ext>
            </a:extLst>
          </p:cNvPr>
          <p:cNvSpPr txBox="1"/>
          <p:nvPr/>
        </p:nvSpPr>
        <p:spPr>
          <a:xfrm rot="21185996">
            <a:off x="297833" y="4450163"/>
            <a:ext cx="1823513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Finish this diagram to show where to fit the filter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957B1F-3B2B-45EA-A12B-6656C39D2EEB}"/>
              </a:ext>
            </a:extLst>
          </p:cNvPr>
          <p:cNvSpPr txBox="1"/>
          <p:nvPr/>
        </p:nvSpPr>
        <p:spPr>
          <a:xfrm>
            <a:off x="246203" y="1380545"/>
            <a:ext cx="4503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ea typeface="Tahoma" panose="020B0604030504040204" pitchFamily="34" charset="0"/>
                <a:cs typeface="Tahoma" panose="020B0604030504040204" pitchFamily="34" charset="0"/>
              </a:rPr>
              <a:t>2. Describe your invention in detail.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4D61FF0-6188-4D88-9BF9-105C9C9D527B}"/>
              </a:ext>
            </a:extLst>
          </p:cNvPr>
          <p:cNvSpPr txBox="1"/>
          <p:nvPr/>
        </p:nvSpPr>
        <p:spPr>
          <a:xfrm>
            <a:off x="3277526" y="674548"/>
            <a:ext cx="6399873" cy="646331"/>
          </a:xfrm>
          <a:prstGeom prst="rect">
            <a:avLst/>
          </a:prstGeom>
          <a:solidFill>
            <a:srgbClr val="5BACD0">
              <a:alpha val="1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GB" sz="1200">
                <a:ea typeface="Tahoma" panose="020B0604030504040204" pitchFamily="34" charset="0"/>
                <a:cs typeface="Tahoma" panose="020B0604030504040204" pitchFamily="34" charset="0"/>
              </a:rPr>
              <a:t>Introduce your invention in a sentence: What is it and what job does it do?</a:t>
            </a:r>
          </a:p>
          <a:p>
            <a:endParaRPr lang="en-GB" sz="120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1FCF09A-D511-4ED9-B8E6-106312E7F93C}"/>
              </a:ext>
            </a:extLst>
          </p:cNvPr>
          <p:cNvSpPr txBox="1"/>
          <p:nvPr/>
        </p:nvSpPr>
        <p:spPr>
          <a:xfrm>
            <a:off x="4954683" y="4686597"/>
            <a:ext cx="4485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ea typeface="Tahoma" panose="020B0604030504040204" pitchFamily="34" charset="0"/>
                <a:cs typeface="Tahoma" panose="020B0604030504040204" pitchFamily="34" charset="0"/>
              </a:rPr>
              <a:t>4. Give reasons why your invention should win.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966F29-2218-4CD3-963B-489755CC2F03}"/>
              </a:ext>
            </a:extLst>
          </p:cNvPr>
          <p:cNvCxnSpPr>
            <a:cxnSpLocks/>
          </p:cNvCxnSpPr>
          <p:nvPr/>
        </p:nvCxnSpPr>
        <p:spPr>
          <a:xfrm flipV="1">
            <a:off x="3245839" y="5834735"/>
            <a:ext cx="31687" cy="2652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5F91F68-2FE9-4A60-B00E-77F5FF1B0547}"/>
              </a:ext>
            </a:extLst>
          </p:cNvPr>
          <p:cNvSpPr/>
          <p:nvPr/>
        </p:nvSpPr>
        <p:spPr>
          <a:xfrm>
            <a:off x="4925345" y="1359059"/>
            <a:ext cx="4723179" cy="3280458"/>
          </a:xfrm>
          <a:prstGeom prst="rect">
            <a:avLst/>
          </a:prstGeom>
          <a:solidFill>
            <a:srgbClr val="5BACD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1CD7D0-9ACB-43F2-943F-F3ED5ABEDBC7}"/>
              </a:ext>
            </a:extLst>
          </p:cNvPr>
          <p:cNvSpPr txBox="1"/>
          <p:nvPr/>
        </p:nvSpPr>
        <p:spPr>
          <a:xfrm>
            <a:off x="4934309" y="1368694"/>
            <a:ext cx="4503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ea typeface="Tahoma" panose="020B0604030504040204" pitchFamily="34" charset="0"/>
                <a:cs typeface="Tahoma" panose="020B0604030504040204" pitchFamily="34" charset="0"/>
              </a:rPr>
              <a:t>3. Explain how your invention works.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91CBAD5-3578-40FD-9CD6-40BD72D5FFEF}"/>
              </a:ext>
            </a:extLst>
          </p:cNvPr>
          <p:cNvSpPr/>
          <p:nvPr/>
        </p:nvSpPr>
        <p:spPr>
          <a:xfrm>
            <a:off x="4934309" y="4686598"/>
            <a:ext cx="4723179" cy="1915169"/>
          </a:xfrm>
          <a:prstGeom prst="rect">
            <a:avLst/>
          </a:prstGeom>
          <a:solidFill>
            <a:srgbClr val="5BACD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0E8CAB-9BDA-421A-8162-4C8112453933}"/>
              </a:ext>
            </a:extLst>
          </p:cNvPr>
          <p:cNvSpPr txBox="1"/>
          <p:nvPr/>
        </p:nvSpPr>
        <p:spPr>
          <a:xfrm rot="21274109">
            <a:off x="7459155" y="1379942"/>
            <a:ext cx="2097352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 a diagram to show how it filters out the microplastics.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B9020F1-03CA-4DD7-9D8D-038B4630AFEB}"/>
              </a:ext>
            </a:extLst>
          </p:cNvPr>
          <p:cNvSpPr txBox="1"/>
          <p:nvPr/>
        </p:nvSpPr>
        <p:spPr>
          <a:xfrm rot="21274109">
            <a:off x="8051465" y="4532386"/>
            <a:ext cx="1583444" cy="5770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does it stop microplastics getting into the sea?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3094C7-4676-4847-8B61-8DD23D6AD572}"/>
              </a:ext>
            </a:extLst>
          </p:cNvPr>
          <p:cNvSpPr txBox="1"/>
          <p:nvPr/>
        </p:nvSpPr>
        <p:spPr>
          <a:xfrm rot="21274109">
            <a:off x="3276367" y="1343737"/>
            <a:ext cx="1528039" cy="9002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 the filter be paper or plastic?</a:t>
            </a:r>
          </a:p>
          <a:p>
            <a:r>
              <a:rPr lang="en-GB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size should the holes be?</a:t>
            </a:r>
          </a:p>
          <a:p>
            <a:r>
              <a:rPr lang="en-GB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Draw your invention.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A9C09C-A533-43B5-9CBA-AF9CB8EF4B73}"/>
              </a:ext>
            </a:extLst>
          </p:cNvPr>
          <p:cNvCxnSpPr/>
          <p:nvPr/>
        </p:nvCxnSpPr>
        <p:spPr>
          <a:xfrm>
            <a:off x="3168676" y="5817613"/>
            <a:ext cx="24781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3A4612B-4B11-486D-9A3E-1DC691EFD640}"/>
              </a:ext>
            </a:extLst>
          </p:cNvPr>
          <p:cNvSpPr txBox="1"/>
          <p:nvPr/>
        </p:nvSpPr>
        <p:spPr>
          <a:xfrm>
            <a:off x="568278" y="597169"/>
            <a:ext cx="314469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r>
              <a:rPr lang="en-GB" sz="2000" b="1">
                <a:solidFill>
                  <a:srgbClr val="54A9CE"/>
                </a:solidFill>
              </a:rPr>
              <a:t>THE MICROPLASTIC CHALLENGE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69C8D0-B918-4AF2-8D66-1C35BFA743DB}"/>
              </a:ext>
            </a:extLst>
          </p:cNvPr>
          <p:cNvCxnSpPr>
            <a:cxnSpLocks/>
          </p:cNvCxnSpPr>
          <p:nvPr/>
        </p:nvCxnSpPr>
        <p:spPr>
          <a:xfrm flipV="1">
            <a:off x="228600" y="516992"/>
            <a:ext cx="9442184" cy="0"/>
          </a:xfrm>
          <a:prstGeom prst="line">
            <a:avLst/>
          </a:prstGeom>
          <a:ln w="19050">
            <a:solidFill>
              <a:srgbClr val="4B65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A picture containing hand&#10;&#10;Description automatically generated">
            <a:extLst>
              <a:ext uri="{FF2B5EF4-FFF2-40B4-BE49-F238E27FC236}">
                <a16:creationId xmlns:a16="http://schemas.microsoft.com/office/drawing/2014/main" id="{53F0B69B-CDA4-44B5-A958-E25F054C97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5" y="694783"/>
            <a:ext cx="799991" cy="53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9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03DBF1-E50E-498D-B77D-756F5623AF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74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07B38190BFF541A231F7D62D9BCF00" ma:contentTypeVersion="12" ma:contentTypeDescription="Create a new document." ma:contentTypeScope="" ma:versionID="4721f5dc57dcf6a8668f626a7d9517bb">
  <xsd:schema xmlns:xsd="http://www.w3.org/2001/XMLSchema" xmlns:xs="http://www.w3.org/2001/XMLSchema" xmlns:p="http://schemas.microsoft.com/office/2006/metadata/properties" xmlns:ns2="cef3232c-b6af-437e-ae9f-c6ecd9af8d41" xmlns:ns3="ff3d860b-97a0-44a6-bb5f-b175acd50800" targetNamespace="http://schemas.microsoft.com/office/2006/metadata/properties" ma:root="true" ma:fieldsID="069f63bbc2c932e0a855289e02d9a360" ns2:_="" ns3:_="">
    <xsd:import namespace="cef3232c-b6af-437e-ae9f-c6ecd9af8d41"/>
    <xsd:import namespace="ff3d860b-97a0-44a6-bb5f-b175acd508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3232c-b6af-437e-ae9f-c6ecd9af8d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3d860b-97a0-44a6-bb5f-b175acd5080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FC3EF8-D294-477D-841F-A6BD78CBE391}">
  <ds:schemaRefs>
    <ds:schemaRef ds:uri="f394e9b0-6f8b-40d8-8976-8489f5e4e9bb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158F23D-D47E-446D-85F0-537B1374DAEE}"/>
</file>

<file path=customXml/itemProps3.xml><?xml version="1.0" encoding="utf-8"?>
<ds:datastoreItem xmlns:ds="http://schemas.openxmlformats.org/officeDocument/2006/customXml" ds:itemID="{F2770203-5002-47FD-924B-8F7C340329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504</Words>
  <Application>Microsoft Office PowerPoint</Application>
  <PresentationFormat>A4 Paper (210x297 mm)</PresentationFormat>
  <Paragraphs>82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Tahoma</vt:lpstr>
      <vt:lpstr>Office Theme</vt:lpstr>
      <vt:lpstr>Microplastics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Young</dc:creator>
  <cp:lastModifiedBy>Gemma Young</cp:lastModifiedBy>
  <cp:revision>1</cp:revision>
  <dcterms:created xsi:type="dcterms:W3CDTF">2020-11-09T15:08:50Z</dcterms:created>
  <dcterms:modified xsi:type="dcterms:W3CDTF">2022-04-07T09:55:02Z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0x010100EA07B38190BFF541A231F7D62D9BCF00</vt:lpwstr>
  </property>
</Properties>
</file>