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omments/modernComment_111_8DE9B14E.xml" ContentType="application/vnd.ms-powerpoint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64" r:id="rId5"/>
    <p:sldId id="265" r:id="rId6"/>
    <p:sldId id="266" r:id="rId7"/>
    <p:sldId id="273" r:id="rId8"/>
    <p:sldId id="279" r:id="rId9"/>
    <p:sldId id="280" r:id="rId10"/>
    <p:sldId id="282" r:id="rId11"/>
    <p:sldId id="268" r:id="rId12"/>
    <p:sldId id="283" r:id="rId13"/>
    <p:sldId id="284" r:id="rId14"/>
    <p:sldId id="263" r:id="rId15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3DDCDD7-9D13-6DB3-652B-2BE3D921AC86}" name="Gemma Young" initials="GY" userId="652694ebf482f56f" providerId="Windows Live"/>
  <p188:author id="{E47613ED-A72D-5335-E2A0-F830D55AC15B}" name="MS Director" initials="MD" userId="S::msdirector@masteryscience.onmicrosoft.com::94ded8be-1f52-4f6c-9c46-5b7405c8e43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exandros Koukovinis" initials="AK" lastIdx="1" clrIdx="0">
    <p:extLst>
      <p:ext uri="{19B8F6BF-5375-455C-9EA6-DF929625EA0E}">
        <p15:presenceInfo xmlns:p15="http://schemas.microsoft.com/office/powerpoint/2012/main" userId="844c35341ff39ca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FAEA9"/>
    <a:srgbClr val="187D8F"/>
    <a:srgbClr val="F7EF5C"/>
    <a:srgbClr val="FFB434"/>
    <a:srgbClr val="FEB735"/>
    <a:srgbClr val="939391"/>
    <a:srgbClr val="878B8C"/>
    <a:srgbClr val="54A9CE"/>
    <a:srgbClr val="4A65D8"/>
    <a:srgbClr val="50A4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A4EFEBA-8F51-4652-8646-3F1107D257EA}" v="1195" dt="2022-04-05T12:23:31.8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467" autoAdjust="0"/>
  </p:normalViewPr>
  <p:slideViewPr>
    <p:cSldViewPr snapToGrid="0">
      <p:cViewPr varScale="1">
        <p:scale>
          <a:sx n="95" d="100"/>
          <a:sy n="95" d="100"/>
        </p:scale>
        <p:origin x="26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5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mma" userId="S::youngg123_hotmail.com#ext#@masteryscience.onmicrosoft.com::dddf1b9d-d09d-4689-bdef-6a9e9a57eeb9" providerId="AD" clId="Web-{7CC65B53-03F5-424B-9B8C-B386541468B3}"/>
    <pc:docChg chg="modSld">
      <pc:chgData name="Gemma" userId="S::youngg123_hotmail.com#ext#@masteryscience.onmicrosoft.com::dddf1b9d-d09d-4689-bdef-6a9e9a57eeb9" providerId="AD" clId="Web-{7CC65B53-03F5-424B-9B8C-B386541468B3}" dt="2022-03-15T16:02:47.550" v="145" actId="20577"/>
      <pc:docMkLst>
        <pc:docMk/>
      </pc:docMkLst>
      <pc:sldChg chg="modSp">
        <pc:chgData name="Gemma" userId="S::youngg123_hotmail.com#ext#@masteryscience.onmicrosoft.com::dddf1b9d-d09d-4689-bdef-6a9e9a57eeb9" providerId="AD" clId="Web-{7CC65B53-03F5-424B-9B8C-B386541468B3}" dt="2022-03-15T15:59:28.983" v="72" actId="20577"/>
        <pc:sldMkLst>
          <pc:docMk/>
          <pc:sldMk cId="2784274817" sldId="268"/>
        </pc:sldMkLst>
        <pc:spChg chg="mod">
          <ac:chgData name="Gemma" userId="S::youngg123_hotmail.com#ext#@masteryscience.onmicrosoft.com::dddf1b9d-d09d-4689-bdef-6a9e9a57eeb9" providerId="AD" clId="Web-{7CC65B53-03F5-424B-9B8C-B386541468B3}" dt="2022-03-15T15:59:28.983" v="72" actId="20577"/>
          <ac:spMkLst>
            <pc:docMk/>
            <pc:sldMk cId="2784274817" sldId="268"/>
            <ac:spMk id="4" creationId="{63E797F8-E714-458C-8D90-8146CE8A0C77}"/>
          </ac:spMkLst>
        </pc:spChg>
      </pc:sldChg>
      <pc:sldChg chg="modSp">
        <pc:chgData name="Gemma" userId="S::youngg123_hotmail.com#ext#@masteryscience.onmicrosoft.com::dddf1b9d-d09d-4689-bdef-6a9e9a57eeb9" providerId="AD" clId="Web-{7CC65B53-03F5-424B-9B8C-B386541468B3}" dt="2022-03-15T16:02:24.893" v="135" actId="20577"/>
        <pc:sldMkLst>
          <pc:docMk/>
          <pc:sldMk cId="2380902734" sldId="273"/>
        </pc:sldMkLst>
        <pc:spChg chg="mod">
          <ac:chgData name="Gemma" userId="S::youngg123_hotmail.com#ext#@masteryscience.onmicrosoft.com::dddf1b9d-d09d-4689-bdef-6a9e9a57eeb9" providerId="AD" clId="Web-{7CC65B53-03F5-424B-9B8C-B386541468B3}" dt="2022-03-15T16:02:24.893" v="135" actId="20577"/>
          <ac:spMkLst>
            <pc:docMk/>
            <pc:sldMk cId="2380902734" sldId="273"/>
            <ac:spMk id="14" creationId="{033F5F98-8B83-4CEC-AEBB-638E724CB6D4}"/>
          </ac:spMkLst>
        </pc:spChg>
      </pc:sldChg>
      <pc:sldChg chg="delSp modSp delAnim">
        <pc:chgData name="Gemma" userId="S::youngg123_hotmail.com#ext#@masteryscience.onmicrosoft.com::dddf1b9d-d09d-4689-bdef-6a9e9a57eeb9" providerId="AD" clId="Web-{7CC65B53-03F5-424B-9B8C-B386541468B3}" dt="2022-03-15T16:02:05.299" v="133" actId="1076"/>
        <pc:sldMkLst>
          <pc:docMk/>
          <pc:sldMk cId="2733339523" sldId="277"/>
        </pc:sldMkLst>
        <pc:spChg chg="mod">
          <ac:chgData name="Gemma" userId="S::youngg123_hotmail.com#ext#@masteryscience.onmicrosoft.com::dddf1b9d-d09d-4689-bdef-6a9e9a57eeb9" providerId="AD" clId="Web-{7CC65B53-03F5-424B-9B8C-B386541468B3}" dt="2022-03-15T15:58:18.762" v="57" actId="20577"/>
          <ac:spMkLst>
            <pc:docMk/>
            <pc:sldMk cId="2733339523" sldId="277"/>
            <ac:spMk id="4" creationId="{5BADB3BE-25CC-754B-8A9E-5AF8F8A48C88}"/>
          </ac:spMkLst>
        </pc:spChg>
        <pc:spChg chg="del">
          <ac:chgData name="Gemma" userId="S::youngg123_hotmail.com#ext#@masteryscience.onmicrosoft.com::dddf1b9d-d09d-4689-bdef-6a9e9a57eeb9" providerId="AD" clId="Web-{7CC65B53-03F5-424B-9B8C-B386541468B3}" dt="2022-03-15T16:00:47.375" v="106"/>
          <ac:spMkLst>
            <pc:docMk/>
            <pc:sldMk cId="2733339523" sldId="277"/>
            <ac:spMk id="81" creationId="{28588927-759D-487E-A975-2EB56CD81540}"/>
          </ac:spMkLst>
        </pc:spChg>
        <pc:spChg chg="del">
          <ac:chgData name="Gemma" userId="S::youngg123_hotmail.com#ext#@masteryscience.onmicrosoft.com::dddf1b9d-d09d-4689-bdef-6a9e9a57eeb9" providerId="AD" clId="Web-{7CC65B53-03F5-424B-9B8C-B386541468B3}" dt="2022-03-15T16:00:45.313" v="105"/>
          <ac:spMkLst>
            <pc:docMk/>
            <pc:sldMk cId="2733339523" sldId="277"/>
            <ac:spMk id="82" creationId="{E5CB64E4-23B4-441A-950D-A8832B6A327E}"/>
          </ac:spMkLst>
        </pc:spChg>
        <pc:spChg chg="mod">
          <ac:chgData name="Gemma" userId="S::youngg123_hotmail.com#ext#@masteryscience.onmicrosoft.com::dddf1b9d-d09d-4689-bdef-6a9e9a57eeb9" providerId="AD" clId="Web-{7CC65B53-03F5-424B-9B8C-B386541468B3}" dt="2022-03-15T16:01:49.799" v="132" actId="20577"/>
          <ac:spMkLst>
            <pc:docMk/>
            <pc:sldMk cId="2733339523" sldId="277"/>
            <ac:spMk id="83" creationId="{C22E1E82-017A-4AE8-A5E4-4FD56DD142F1}"/>
          </ac:spMkLst>
        </pc:spChg>
        <pc:picChg chg="mod">
          <ac:chgData name="Gemma" userId="S::youngg123_hotmail.com#ext#@masteryscience.onmicrosoft.com::dddf1b9d-d09d-4689-bdef-6a9e9a57eeb9" providerId="AD" clId="Web-{7CC65B53-03F5-424B-9B8C-B386541468B3}" dt="2022-03-15T16:02:05.299" v="133" actId="1076"/>
          <ac:picMkLst>
            <pc:docMk/>
            <pc:sldMk cId="2733339523" sldId="277"/>
            <ac:picMk id="5" creationId="{73ADA4FE-A25C-473F-B447-18D9ABB976F0}"/>
          </ac:picMkLst>
        </pc:picChg>
      </pc:sldChg>
      <pc:sldChg chg="modSp">
        <pc:chgData name="Gemma" userId="S::youngg123_hotmail.com#ext#@masteryscience.onmicrosoft.com::dddf1b9d-d09d-4689-bdef-6a9e9a57eeb9" providerId="AD" clId="Web-{7CC65B53-03F5-424B-9B8C-B386541468B3}" dt="2022-03-15T16:02:34.519" v="137" actId="20577"/>
        <pc:sldMkLst>
          <pc:docMk/>
          <pc:sldMk cId="291908139" sldId="279"/>
        </pc:sldMkLst>
        <pc:spChg chg="mod">
          <ac:chgData name="Gemma" userId="S::youngg123_hotmail.com#ext#@masteryscience.onmicrosoft.com::dddf1b9d-d09d-4689-bdef-6a9e9a57eeb9" providerId="AD" clId="Web-{7CC65B53-03F5-424B-9B8C-B386541468B3}" dt="2022-03-15T16:02:34.519" v="137" actId="20577"/>
          <ac:spMkLst>
            <pc:docMk/>
            <pc:sldMk cId="291908139" sldId="279"/>
            <ac:spMk id="14" creationId="{033F5F98-8B83-4CEC-AEBB-638E724CB6D4}"/>
          </ac:spMkLst>
        </pc:spChg>
      </pc:sldChg>
      <pc:sldChg chg="modSp">
        <pc:chgData name="Gemma" userId="S::youngg123_hotmail.com#ext#@masteryscience.onmicrosoft.com::dddf1b9d-d09d-4689-bdef-6a9e9a57eeb9" providerId="AD" clId="Web-{7CC65B53-03F5-424B-9B8C-B386541468B3}" dt="2022-03-15T16:02:47.550" v="145" actId="20577"/>
        <pc:sldMkLst>
          <pc:docMk/>
          <pc:sldMk cId="3261959203" sldId="280"/>
        </pc:sldMkLst>
        <pc:spChg chg="mod">
          <ac:chgData name="Gemma" userId="S::youngg123_hotmail.com#ext#@masteryscience.onmicrosoft.com::dddf1b9d-d09d-4689-bdef-6a9e9a57eeb9" providerId="AD" clId="Web-{7CC65B53-03F5-424B-9B8C-B386541468B3}" dt="2022-03-15T16:02:47.550" v="145" actId="20577"/>
          <ac:spMkLst>
            <pc:docMk/>
            <pc:sldMk cId="3261959203" sldId="280"/>
            <ac:spMk id="14" creationId="{033F5F98-8B83-4CEC-AEBB-638E724CB6D4}"/>
          </ac:spMkLst>
        </pc:spChg>
      </pc:sldChg>
    </pc:docChg>
  </pc:docChgLst>
  <pc:docChgLst>
    <pc:chgData name="MS Director" userId="94ded8be-1f52-4f6c-9c46-5b7405c8e432" providerId="ADAL" clId="{A9856E39-A6AF-9942-983A-B9BEEE793448}"/>
    <pc:docChg chg="custSel modSld">
      <pc:chgData name="MS Director" userId="94ded8be-1f52-4f6c-9c46-5b7405c8e432" providerId="ADAL" clId="{A9856E39-A6AF-9942-983A-B9BEEE793448}" dt="2022-04-04T14:11:32.080" v="10"/>
      <pc:docMkLst>
        <pc:docMk/>
      </pc:docMkLst>
      <pc:sldChg chg="addSp delSp modSp mod">
        <pc:chgData name="MS Director" userId="94ded8be-1f52-4f6c-9c46-5b7405c8e432" providerId="ADAL" clId="{A9856E39-A6AF-9942-983A-B9BEEE793448}" dt="2022-03-29T07:59:13.793" v="7"/>
        <pc:sldMkLst>
          <pc:docMk/>
          <pc:sldMk cId="1930654075" sldId="264"/>
        </pc:sldMkLst>
        <pc:spChg chg="add del mod">
          <ac:chgData name="MS Director" userId="94ded8be-1f52-4f6c-9c46-5b7405c8e432" providerId="ADAL" clId="{A9856E39-A6AF-9942-983A-B9BEEE793448}" dt="2022-03-29T07:59:13.793" v="7"/>
          <ac:spMkLst>
            <pc:docMk/>
            <pc:sldMk cId="1930654075" sldId="264"/>
            <ac:spMk id="3" creationId="{EF37EF72-B77C-2E49-89F3-3556908B106A}"/>
          </ac:spMkLst>
        </pc:spChg>
      </pc:sldChg>
      <pc:sldChg chg="addSp delSp mod">
        <pc:chgData name="MS Director" userId="94ded8be-1f52-4f6c-9c46-5b7405c8e432" providerId="ADAL" clId="{A9856E39-A6AF-9942-983A-B9BEEE793448}" dt="2022-03-29T07:59:43.124" v="9" actId="478"/>
        <pc:sldMkLst>
          <pc:docMk/>
          <pc:sldMk cId="2705997150" sldId="265"/>
        </pc:sldMkLst>
        <pc:picChg chg="add del">
          <ac:chgData name="MS Director" userId="94ded8be-1f52-4f6c-9c46-5b7405c8e432" providerId="ADAL" clId="{A9856E39-A6AF-9942-983A-B9BEEE793448}" dt="2022-03-29T07:59:43.124" v="9" actId="478"/>
          <ac:picMkLst>
            <pc:docMk/>
            <pc:sldMk cId="2705997150" sldId="265"/>
            <ac:picMk id="2" creationId="{F46A7FB1-B880-374B-8A83-E6223A9BD8A4}"/>
          </ac:picMkLst>
        </pc:picChg>
      </pc:sldChg>
      <pc:sldChg chg="addCm">
        <pc:chgData name="MS Director" userId="94ded8be-1f52-4f6c-9c46-5b7405c8e432" providerId="ADAL" clId="{A9856E39-A6AF-9942-983A-B9BEEE793448}" dt="2022-03-29T05:48:40.311" v="3"/>
        <pc:sldMkLst>
          <pc:docMk/>
          <pc:sldMk cId="2784274817" sldId="268"/>
        </pc:sldMkLst>
      </pc:sldChg>
      <pc:sldChg chg="modSp modCm">
        <pc:chgData name="MS Director" userId="94ded8be-1f52-4f6c-9c46-5b7405c8e432" providerId="ADAL" clId="{A9856E39-A6AF-9942-983A-B9BEEE793448}" dt="2022-04-04T14:11:32.080" v="10"/>
        <pc:sldMkLst>
          <pc:docMk/>
          <pc:sldMk cId="2380902734" sldId="273"/>
        </pc:sldMkLst>
        <pc:picChg chg="mod">
          <ac:chgData name="MS Director" userId="94ded8be-1f52-4f6c-9c46-5b7405c8e432" providerId="ADAL" clId="{A9856E39-A6AF-9942-983A-B9BEEE793448}" dt="2022-03-29T05:45:33.077" v="1" actId="14100"/>
          <ac:picMkLst>
            <pc:docMk/>
            <pc:sldMk cId="2380902734" sldId="273"/>
            <ac:picMk id="6146" creationId="{36269533-E039-4D59-B062-CA477F5CC1B6}"/>
          </ac:picMkLst>
        </pc:picChg>
      </pc:sldChg>
      <pc:sldChg chg="addCm">
        <pc:chgData name="MS Director" userId="94ded8be-1f52-4f6c-9c46-5b7405c8e432" providerId="ADAL" clId="{A9856E39-A6AF-9942-983A-B9BEEE793448}" dt="2022-03-29T05:44:52.712" v="0"/>
        <pc:sldMkLst>
          <pc:docMk/>
          <pc:sldMk cId="3261959203" sldId="280"/>
        </pc:sldMkLst>
      </pc:sldChg>
      <pc:sldChg chg="addCm">
        <pc:chgData name="MS Director" userId="94ded8be-1f52-4f6c-9c46-5b7405c8e432" providerId="ADAL" clId="{A9856E39-A6AF-9942-983A-B9BEEE793448}" dt="2022-03-29T05:51:25.005" v="4"/>
        <pc:sldMkLst>
          <pc:docMk/>
          <pc:sldMk cId="3525132021" sldId="281"/>
        </pc:sldMkLst>
      </pc:sldChg>
    </pc:docChg>
  </pc:docChgLst>
  <pc:docChgLst>
    <pc:chgData name="Gemma Young" userId="652694ebf482f56f" providerId="LiveId" clId="{8A4EFEBA-8F51-4652-8646-3F1107D257EA}"/>
    <pc:docChg chg="undo custSel addSld delSld modSld sldOrd">
      <pc:chgData name="Gemma Young" userId="652694ebf482f56f" providerId="LiveId" clId="{8A4EFEBA-8F51-4652-8646-3F1107D257EA}" dt="2022-04-07T09:36:56.099" v="2972"/>
      <pc:docMkLst>
        <pc:docMk/>
      </pc:docMkLst>
      <pc:sldChg chg="addSp delSp modSp mod">
        <pc:chgData name="Gemma Young" userId="652694ebf482f56f" providerId="LiveId" clId="{8A4EFEBA-8F51-4652-8646-3F1107D257EA}" dt="2022-03-21T14:48:52.290" v="6" actId="732"/>
        <pc:sldMkLst>
          <pc:docMk/>
          <pc:sldMk cId="1930654075" sldId="264"/>
        </pc:sldMkLst>
        <pc:picChg chg="add mod modCrop">
          <ac:chgData name="Gemma Young" userId="652694ebf482f56f" providerId="LiveId" clId="{8A4EFEBA-8F51-4652-8646-3F1107D257EA}" dt="2022-03-21T14:48:52.290" v="6" actId="732"/>
          <ac:picMkLst>
            <pc:docMk/>
            <pc:sldMk cId="1930654075" sldId="264"/>
            <ac:picMk id="4" creationId="{67EAD3B2-1664-4278-AF18-3B65CCFAA701}"/>
          </ac:picMkLst>
        </pc:picChg>
        <pc:picChg chg="del">
          <ac:chgData name="Gemma Young" userId="652694ebf482f56f" providerId="LiveId" clId="{8A4EFEBA-8F51-4652-8646-3F1107D257EA}" dt="2022-03-21T14:48:12.602" v="0" actId="478"/>
          <ac:picMkLst>
            <pc:docMk/>
            <pc:sldMk cId="1930654075" sldId="264"/>
            <ac:picMk id="2050" creationId="{974D7C72-36E5-4B90-87A1-1C3DBE3F9C79}"/>
          </ac:picMkLst>
        </pc:picChg>
      </pc:sldChg>
      <pc:sldChg chg="addSp delSp modSp mod ord setBg modAnim delCm modCm">
        <pc:chgData name="Gemma Young" userId="652694ebf482f56f" providerId="LiveId" clId="{8A4EFEBA-8F51-4652-8646-3F1107D257EA}" dt="2022-04-05T11:52:44.933" v="2841" actId="1076"/>
        <pc:sldMkLst>
          <pc:docMk/>
          <pc:sldMk cId="2784274817" sldId="268"/>
        </pc:sldMkLst>
        <pc:spChg chg="del mod">
          <ac:chgData name="Gemma Young" userId="652694ebf482f56f" providerId="LiveId" clId="{8A4EFEBA-8F51-4652-8646-3F1107D257EA}" dt="2022-03-29T09:25:42.412" v="1142" actId="478"/>
          <ac:spMkLst>
            <pc:docMk/>
            <pc:sldMk cId="2784274817" sldId="268"/>
            <ac:spMk id="2" creationId="{AC178A0B-C595-4F49-BD19-953E6C179B17}"/>
          </ac:spMkLst>
        </pc:spChg>
        <pc:spChg chg="del mod">
          <ac:chgData name="Gemma Young" userId="652694ebf482f56f" providerId="LiveId" clId="{8A4EFEBA-8F51-4652-8646-3F1107D257EA}" dt="2022-03-29T09:26:28.500" v="1150" actId="478"/>
          <ac:spMkLst>
            <pc:docMk/>
            <pc:sldMk cId="2784274817" sldId="268"/>
            <ac:spMk id="4" creationId="{63E797F8-E714-458C-8D90-8146CE8A0C77}"/>
          </ac:spMkLst>
        </pc:spChg>
        <pc:spChg chg="add mod ord">
          <ac:chgData name="Gemma Young" userId="652694ebf482f56f" providerId="LiveId" clId="{8A4EFEBA-8F51-4652-8646-3F1107D257EA}" dt="2022-04-05T11:52:22.248" v="2838" actId="20577"/>
          <ac:spMkLst>
            <pc:docMk/>
            <pc:sldMk cId="2784274817" sldId="268"/>
            <ac:spMk id="5" creationId="{A9196B8B-8014-4345-ACA1-6656091FE59C}"/>
          </ac:spMkLst>
        </pc:spChg>
        <pc:spChg chg="add mod ord">
          <ac:chgData name="Gemma Young" userId="652694ebf482f56f" providerId="LiveId" clId="{8A4EFEBA-8F51-4652-8646-3F1107D257EA}" dt="2022-04-05T11:52:19.361" v="2837" actId="14100"/>
          <ac:spMkLst>
            <pc:docMk/>
            <pc:sldMk cId="2784274817" sldId="268"/>
            <ac:spMk id="7" creationId="{52A25771-8B88-4E3C-9A30-7E9147D36560}"/>
          </ac:spMkLst>
        </pc:spChg>
        <pc:spChg chg="add mod">
          <ac:chgData name="Gemma Young" userId="652694ebf482f56f" providerId="LiveId" clId="{8A4EFEBA-8F51-4652-8646-3F1107D257EA}" dt="2022-04-05T11:52:44.933" v="2841" actId="1076"/>
          <ac:spMkLst>
            <pc:docMk/>
            <pc:sldMk cId="2784274817" sldId="268"/>
            <ac:spMk id="8" creationId="{40A9F43A-E063-45B3-8CA0-E1B1F62BD02E}"/>
          </ac:spMkLst>
        </pc:spChg>
        <pc:spChg chg="add mod">
          <ac:chgData name="Gemma Young" userId="652694ebf482f56f" providerId="LiveId" clId="{8A4EFEBA-8F51-4652-8646-3F1107D257EA}" dt="2022-03-29T14:53:58.445" v="1783" actId="1076"/>
          <ac:spMkLst>
            <pc:docMk/>
            <pc:sldMk cId="2784274817" sldId="268"/>
            <ac:spMk id="9" creationId="{D0B0D3EC-9D04-4DC7-865D-96662960CCF3}"/>
          </ac:spMkLst>
        </pc:spChg>
        <pc:spChg chg="add del mod">
          <ac:chgData name="Gemma Young" userId="652694ebf482f56f" providerId="LiveId" clId="{8A4EFEBA-8F51-4652-8646-3F1107D257EA}" dt="2022-04-05T11:49:26.847" v="2735" actId="478"/>
          <ac:spMkLst>
            <pc:docMk/>
            <pc:sldMk cId="2784274817" sldId="268"/>
            <ac:spMk id="12" creationId="{AF08A0FB-7F03-4F46-A576-703ECEF968FD}"/>
          </ac:spMkLst>
        </pc:spChg>
        <pc:spChg chg="add mod">
          <ac:chgData name="Gemma Young" userId="652694ebf482f56f" providerId="LiveId" clId="{8A4EFEBA-8F51-4652-8646-3F1107D257EA}" dt="2022-04-05T11:50:01.342" v="2743" actId="14100"/>
          <ac:spMkLst>
            <pc:docMk/>
            <pc:sldMk cId="2784274817" sldId="268"/>
            <ac:spMk id="13" creationId="{1B553784-432B-4000-81B9-5644F97A2CB2}"/>
          </ac:spMkLst>
        </pc:spChg>
        <pc:spChg chg="add">
          <ac:chgData name="Gemma Young" userId="652694ebf482f56f" providerId="LiveId" clId="{8A4EFEBA-8F51-4652-8646-3F1107D257EA}" dt="2022-03-29T09:39:26.144" v="1276" actId="26606"/>
          <ac:spMkLst>
            <pc:docMk/>
            <pc:sldMk cId="2784274817" sldId="268"/>
            <ac:spMk id="73" creationId="{FA69AAE0-49D5-4C8B-8BA2-55898C00E05E}"/>
          </ac:spMkLst>
        </pc:spChg>
        <pc:picChg chg="add mod ord">
          <ac:chgData name="Gemma Young" userId="652694ebf482f56f" providerId="LiveId" clId="{8A4EFEBA-8F51-4652-8646-3F1107D257EA}" dt="2022-04-05T11:52:04.370" v="2831" actId="1076"/>
          <ac:picMkLst>
            <pc:docMk/>
            <pc:sldMk cId="2784274817" sldId="268"/>
            <ac:picMk id="3" creationId="{5BBB942F-F5E6-4B2C-ABBD-08027FB7CF72}"/>
          </ac:picMkLst>
        </pc:picChg>
        <pc:picChg chg="add mod ord modCrop">
          <ac:chgData name="Gemma Young" userId="652694ebf482f56f" providerId="LiveId" clId="{8A4EFEBA-8F51-4652-8646-3F1107D257EA}" dt="2022-04-05T11:49:49.702" v="2741" actId="166"/>
          <ac:picMkLst>
            <pc:docMk/>
            <pc:sldMk cId="2784274817" sldId="268"/>
            <ac:picMk id="6" creationId="{AD5C0E74-AB42-4624-AF58-A5BEBB75EAB2}"/>
          </ac:picMkLst>
        </pc:picChg>
        <pc:picChg chg="add mod ord">
          <ac:chgData name="Gemma Young" userId="652694ebf482f56f" providerId="LiveId" clId="{8A4EFEBA-8F51-4652-8646-3F1107D257EA}" dt="2022-04-05T11:52:27.257" v="2839" actId="1076"/>
          <ac:picMkLst>
            <pc:docMk/>
            <pc:sldMk cId="2784274817" sldId="268"/>
            <ac:picMk id="10" creationId="{216AC1D3-7404-4B1A-AB83-7703F694902E}"/>
          </ac:picMkLst>
        </pc:picChg>
        <pc:picChg chg="add mod ord">
          <ac:chgData name="Gemma Young" userId="652694ebf482f56f" providerId="LiveId" clId="{8A4EFEBA-8F51-4652-8646-3F1107D257EA}" dt="2022-04-05T11:52:29.738" v="2840" actId="1076"/>
          <ac:picMkLst>
            <pc:docMk/>
            <pc:sldMk cId="2784274817" sldId="268"/>
            <ac:picMk id="11" creationId="{D9DBB29F-02CF-45FD-8D56-5ED2206D816C}"/>
          </ac:picMkLst>
        </pc:picChg>
        <pc:picChg chg="add del mod">
          <ac:chgData name="Gemma Young" userId="652694ebf482f56f" providerId="LiveId" clId="{8A4EFEBA-8F51-4652-8646-3F1107D257EA}" dt="2022-04-05T11:45:17.589" v="2695" actId="478"/>
          <ac:picMkLst>
            <pc:docMk/>
            <pc:sldMk cId="2784274817" sldId="268"/>
            <ac:picMk id="1026" creationId="{2F0D48F9-D4B7-4302-8A9F-D150A03F8910}"/>
          </ac:picMkLst>
        </pc:picChg>
        <pc:picChg chg="add del mod ord">
          <ac:chgData name="Gemma Young" userId="652694ebf482f56f" providerId="LiveId" clId="{8A4EFEBA-8F51-4652-8646-3F1107D257EA}" dt="2022-04-05T11:45:16.553" v="2694" actId="478"/>
          <ac:picMkLst>
            <pc:docMk/>
            <pc:sldMk cId="2784274817" sldId="268"/>
            <ac:picMk id="1028" creationId="{45D753B0-C3BD-49CE-B40A-193368A1C2D9}"/>
          </ac:picMkLst>
        </pc:picChg>
      </pc:sldChg>
      <pc:sldChg chg="addSp delSp modSp mod addCm">
        <pc:chgData name="Gemma Young" userId="652694ebf482f56f" providerId="LiveId" clId="{8A4EFEBA-8F51-4652-8646-3F1107D257EA}" dt="2022-03-29T10:13:29.731" v="1387" actId="207"/>
        <pc:sldMkLst>
          <pc:docMk/>
          <pc:sldMk cId="2380902734" sldId="273"/>
        </pc:sldMkLst>
        <pc:spChg chg="add mod">
          <ac:chgData name="Gemma Young" userId="652694ebf482f56f" providerId="LiveId" clId="{8A4EFEBA-8F51-4652-8646-3F1107D257EA}" dt="2022-03-29T10:12:33.515" v="1381" actId="207"/>
          <ac:spMkLst>
            <pc:docMk/>
            <pc:sldMk cId="2380902734" sldId="273"/>
            <ac:spMk id="7" creationId="{312CAA48-1953-4187-AD6A-DB707B7A103C}"/>
          </ac:spMkLst>
        </pc:spChg>
        <pc:spChg chg="mod">
          <ac:chgData name="Gemma Young" userId="652694ebf482f56f" providerId="LiveId" clId="{8A4EFEBA-8F51-4652-8646-3F1107D257EA}" dt="2022-03-29T10:13:29.731" v="1387" actId="207"/>
          <ac:spMkLst>
            <pc:docMk/>
            <pc:sldMk cId="2380902734" sldId="273"/>
            <ac:spMk id="14" creationId="{033F5F98-8B83-4CEC-AEBB-638E724CB6D4}"/>
          </ac:spMkLst>
        </pc:spChg>
        <pc:picChg chg="add mod ord">
          <ac:chgData name="Gemma Young" userId="652694ebf482f56f" providerId="LiveId" clId="{8A4EFEBA-8F51-4652-8646-3F1107D257EA}" dt="2022-03-29T10:10:07.441" v="1359" actId="14100"/>
          <ac:picMkLst>
            <pc:docMk/>
            <pc:sldMk cId="2380902734" sldId="273"/>
            <ac:picMk id="3" creationId="{4EB63B2D-4823-4C68-902C-53E53BCF8205}"/>
          </ac:picMkLst>
        </pc:picChg>
        <pc:picChg chg="del mod">
          <ac:chgData name="Gemma Young" userId="652694ebf482f56f" providerId="LiveId" clId="{8A4EFEBA-8F51-4652-8646-3F1107D257EA}" dt="2022-03-29T10:08:40.779" v="1351" actId="478"/>
          <ac:picMkLst>
            <pc:docMk/>
            <pc:sldMk cId="2380902734" sldId="273"/>
            <ac:picMk id="6146" creationId="{36269533-E039-4D59-B062-CA477F5CC1B6}"/>
          </ac:picMkLst>
        </pc:picChg>
      </pc:sldChg>
      <pc:sldChg chg="del">
        <pc:chgData name="Gemma Young" userId="652694ebf482f56f" providerId="LiveId" clId="{8A4EFEBA-8F51-4652-8646-3F1107D257EA}" dt="2022-03-22T12:03:28.056" v="8" actId="47"/>
        <pc:sldMkLst>
          <pc:docMk/>
          <pc:sldMk cId="2733339523" sldId="277"/>
        </pc:sldMkLst>
      </pc:sldChg>
      <pc:sldChg chg="addSp delSp modSp mod modAnim">
        <pc:chgData name="Gemma Young" userId="652694ebf482f56f" providerId="LiveId" clId="{8A4EFEBA-8F51-4652-8646-3F1107D257EA}" dt="2022-03-29T10:19:38.330" v="1405" actId="1440"/>
        <pc:sldMkLst>
          <pc:docMk/>
          <pc:sldMk cId="291908139" sldId="279"/>
        </pc:sldMkLst>
        <pc:spChg chg="add del mod">
          <ac:chgData name="Gemma Young" userId="652694ebf482f56f" providerId="LiveId" clId="{8A4EFEBA-8F51-4652-8646-3F1107D257EA}" dt="2022-03-29T10:18:17.515" v="1390" actId="478"/>
          <ac:spMkLst>
            <pc:docMk/>
            <pc:sldMk cId="291908139" sldId="279"/>
            <ac:spMk id="2" creationId="{F7ABD783-ABE5-4DEB-B74D-8C3DFB36975E}"/>
          </ac:spMkLst>
        </pc:spChg>
        <pc:spChg chg="del">
          <ac:chgData name="Gemma Young" userId="652694ebf482f56f" providerId="LiveId" clId="{8A4EFEBA-8F51-4652-8646-3F1107D257EA}" dt="2022-03-29T10:18:19.476" v="1391" actId="478"/>
          <ac:spMkLst>
            <pc:docMk/>
            <pc:sldMk cId="291908139" sldId="279"/>
            <ac:spMk id="4" creationId="{6DF3D4DF-19B3-470F-9135-6BFBFB470303}"/>
          </ac:spMkLst>
        </pc:spChg>
        <pc:spChg chg="mod">
          <ac:chgData name="Gemma Young" userId="652694ebf482f56f" providerId="LiveId" clId="{8A4EFEBA-8F51-4652-8646-3F1107D257EA}" dt="2022-03-29T10:17:42.578" v="1388"/>
          <ac:spMkLst>
            <pc:docMk/>
            <pc:sldMk cId="291908139" sldId="279"/>
            <ac:spMk id="7" creationId="{BC3F3C7E-BB77-4512-8E05-55E88FDFDEA0}"/>
          </ac:spMkLst>
        </pc:spChg>
        <pc:spChg chg="mod">
          <ac:chgData name="Gemma Young" userId="652694ebf482f56f" providerId="LiveId" clId="{8A4EFEBA-8F51-4652-8646-3F1107D257EA}" dt="2022-03-29T10:17:42.578" v="1388"/>
          <ac:spMkLst>
            <pc:docMk/>
            <pc:sldMk cId="291908139" sldId="279"/>
            <ac:spMk id="8" creationId="{565C6987-1EE4-48F0-AC76-CC7955854CCF}"/>
          </ac:spMkLst>
        </pc:spChg>
        <pc:spChg chg="add mod">
          <ac:chgData name="Gemma Young" userId="652694ebf482f56f" providerId="LiveId" clId="{8A4EFEBA-8F51-4652-8646-3F1107D257EA}" dt="2022-03-29T10:19:30.465" v="1404" actId="1076"/>
          <ac:spMkLst>
            <pc:docMk/>
            <pc:sldMk cId="291908139" sldId="279"/>
            <ac:spMk id="9" creationId="{F4D44E5A-FCC5-4235-8897-1B81F0D3D901}"/>
          </ac:spMkLst>
        </pc:spChg>
        <pc:spChg chg="mod">
          <ac:chgData name="Gemma Young" userId="652694ebf482f56f" providerId="LiveId" clId="{8A4EFEBA-8F51-4652-8646-3F1107D257EA}" dt="2022-03-29T10:19:12.225" v="1401" actId="14100"/>
          <ac:spMkLst>
            <pc:docMk/>
            <pc:sldMk cId="291908139" sldId="279"/>
            <ac:spMk id="14" creationId="{033F5F98-8B83-4CEC-AEBB-638E724CB6D4}"/>
          </ac:spMkLst>
        </pc:spChg>
        <pc:grpChg chg="add mod">
          <ac:chgData name="Gemma Young" userId="652694ebf482f56f" providerId="LiveId" clId="{8A4EFEBA-8F51-4652-8646-3F1107D257EA}" dt="2022-03-29T10:19:30.465" v="1404" actId="1076"/>
          <ac:grpSpMkLst>
            <pc:docMk/>
            <pc:sldMk cId="291908139" sldId="279"/>
            <ac:grpSpMk id="6" creationId="{DF2D85B0-E86A-4763-B4E8-0DF390C28178}"/>
          </ac:grpSpMkLst>
        </pc:grpChg>
        <pc:picChg chg="add mod">
          <ac:chgData name="Gemma Young" userId="652694ebf482f56f" providerId="LiveId" clId="{8A4EFEBA-8F51-4652-8646-3F1107D257EA}" dt="2022-03-29T10:19:38.330" v="1405" actId="1440"/>
          <ac:picMkLst>
            <pc:docMk/>
            <pc:sldMk cId="291908139" sldId="279"/>
            <ac:picMk id="5" creationId="{C37E06DD-5EF3-4FF6-8DDB-06B744A61DF0}"/>
          </ac:picMkLst>
        </pc:picChg>
        <pc:picChg chg="del mod">
          <ac:chgData name="Gemma Young" userId="652694ebf482f56f" providerId="LiveId" clId="{8A4EFEBA-8F51-4652-8646-3F1107D257EA}" dt="2022-03-29T10:18:23.979" v="1394" actId="478"/>
          <ac:picMkLst>
            <pc:docMk/>
            <pc:sldMk cId="291908139" sldId="279"/>
            <ac:picMk id="5122" creationId="{70C66B88-3358-43A2-A86E-7484DC9252C2}"/>
          </ac:picMkLst>
        </pc:picChg>
      </pc:sldChg>
      <pc:sldChg chg="addSp delSp modSp mod modAnim delCm modCm modNotesTx">
        <pc:chgData name="Gemma Young" userId="652694ebf482f56f" providerId="LiveId" clId="{8A4EFEBA-8F51-4652-8646-3F1107D257EA}" dt="2022-04-07T09:36:30.296" v="2969"/>
        <pc:sldMkLst>
          <pc:docMk/>
          <pc:sldMk cId="3261959203" sldId="280"/>
        </pc:sldMkLst>
        <pc:spChg chg="mod ord">
          <ac:chgData name="Gemma Young" userId="652694ebf482f56f" providerId="LiveId" clId="{8A4EFEBA-8F51-4652-8646-3F1107D257EA}" dt="2022-04-05T11:22:36.474" v="2382" actId="5793"/>
          <ac:spMkLst>
            <pc:docMk/>
            <pc:sldMk cId="3261959203" sldId="280"/>
            <ac:spMk id="14" creationId="{033F5F98-8B83-4CEC-AEBB-638E724CB6D4}"/>
          </ac:spMkLst>
        </pc:spChg>
        <pc:spChg chg="add del mod">
          <ac:chgData name="Gemma Young" userId="652694ebf482f56f" providerId="LiveId" clId="{8A4EFEBA-8F51-4652-8646-3F1107D257EA}" dt="2022-03-29T14:53:51.156" v="1781" actId="21"/>
          <ac:spMkLst>
            <pc:docMk/>
            <pc:sldMk cId="3261959203" sldId="280"/>
            <ac:spMk id="15" creationId="{E6A99725-5E3C-4B39-B935-4E21B78428A5}"/>
          </ac:spMkLst>
        </pc:spChg>
        <pc:spChg chg="add del mod">
          <ac:chgData name="Gemma Young" userId="652694ebf482f56f" providerId="LiveId" clId="{8A4EFEBA-8F51-4652-8646-3F1107D257EA}" dt="2022-04-05T11:21:27.476" v="2331"/>
          <ac:spMkLst>
            <pc:docMk/>
            <pc:sldMk cId="3261959203" sldId="280"/>
            <ac:spMk id="16" creationId="{7A5A50AA-C3F9-47F7-AA77-B3D7FDAA6351}"/>
          </ac:spMkLst>
        </pc:spChg>
        <pc:spChg chg="add mod">
          <ac:chgData name="Gemma Young" userId="652694ebf482f56f" providerId="LiveId" clId="{8A4EFEBA-8F51-4652-8646-3F1107D257EA}" dt="2022-04-05T11:22:20.821" v="2376" actId="1076"/>
          <ac:spMkLst>
            <pc:docMk/>
            <pc:sldMk cId="3261959203" sldId="280"/>
            <ac:spMk id="17" creationId="{9F141F45-5B13-4CC8-8E5C-4B12FFE799F8}"/>
          </ac:spMkLst>
        </pc:spChg>
        <pc:spChg chg="add mod">
          <ac:chgData name="Gemma Young" userId="652694ebf482f56f" providerId="LiveId" clId="{8A4EFEBA-8F51-4652-8646-3F1107D257EA}" dt="2022-04-05T11:22:11.639" v="2374" actId="20577"/>
          <ac:spMkLst>
            <pc:docMk/>
            <pc:sldMk cId="3261959203" sldId="280"/>
            <ac:spMk id="18" creationId="{EC820747-6DA3-4DC2-B5E4-E13B5DE48295}"/>
          </ac:spMkLst>
        </pc:spChg>
        <pc:picChg chg="add del mod modCrop">
          <ac:chgData name="Gemma Young" userId="652694ebf482f56f" providerId="LiveId" clId="{8A4EFEBA-8F51-4652-8646-3F1107D257EA}" dt="2022-03-29T10:26:46.711" v="1416" actId="478"/>
          <ac:picMkLst>
            <pc:docMk/>
            <pc:sldMk cId="3261959203" sldId="280"/>
            <ac:picMk id="3" creationId="{8E153343-BDAC-422D-B1F2-10F72E7F4855}"/>
          </ac:picMkLst>
        </pc:picChg>
        <pc:picChg chg="add mod modCrop">
          <ac:chgData name="Gemma Young" userId="652694ebf482f56f" providerId="LiveId" clId="{8A4EFEBA-8F51-4652-8646-3F1107D257EA}" dt="2022-03-29T10:34:42.660" v="1552" actId="1440"/>
          <ac:picMkLst>
            <pc:docMk/>
            <pc:sldMk cId="3261959203" sldId="280"/>
            <ac:picMk id="5" creationId="{0191C733-4F00-4992-829E-F9D906CAA7D5}"/>
          </ac:picMkLst>
        </pc:picChg>
        <pc:picChg chg="del">
          <ac:chgData name="Gemma Young" userId="652694ebf482f56f" providerId="LiveId" clId="{8A4EFEBA-8F51-4652-8646-3F1107D257EA}" dt="2022-03-29T10:21:45.452" v="1406" actId="478"/>
          <ac:picMkLst>
            <pc:docMk/>
            <pc:sldMk cId="3261959203" sldId="280"/>
            <ac:picMk id="4098" creationId="{302B1B8C-61EA-4999-A34D-737BE5732FD3}"/>
          </ac:picMkLst>
        </pc:picChg>
        <pc:cxnChg chg="add del mod">
          <ac:chgData name="Gemma Young" userId="652694ebf482f56f" providerId="LiveId" clId="{8A4EFEBA-8F51-4652-8646-3F1107D257EA}" dt="2022-04-05T11:15:25.628" v="2267" actId="478"/>
          <ac:cxnSpMkLst>
            <pc:docMk/>
            <pc:sldMk cId="3261959203" sldId="280"/>
            <ac:cxnSpMk id="7" creationId="{B20491DC-96A6-454B-9D58-95C98081820D}"/>
          </ac:cxnSpMkLst>
        </pc:cxnChg>
        <pc:cxnChg chg="add del mod">
          <ac:chgData name="Gemma Young" userId="652694ebf482f56f" providerId="LiveId" clId="{8A4EFEBA-8F51-4652-8646-3F1107D257EA}" dt="2022-04-05T11:15:26.647" v="2268" actId="478"/>
          <ac:cxnSpMkLst>
            <pc:docMk/>
            <pc:sldMk cId="3261959203" sldId="280"/>
            <ac:cxnSpMk id="10" creationId="{0E220822-524F-44E1-BC6C-B492CA4AFD95}"/>
          </ac:cxnSpMkLst>
        </pc:cxnChg>
      </pc:sldChg>
      <pc:sldChg chg="addSp delSp modSp add del mod modAnim modCm modNotesTx">
        <pc:chgData name="Gemma Young" userId="652694ebf482f56f" providerId="LiveId" clId="{8A4EFEBA-8F51-4652-8646-3F1107D257EA}" dt="2022-03-29T09:11:11.298" v="1054" actId="47"/>
        <pc:sldMkLst>
          <pc:docMk/>
          <pc:sldMk cId="3525132021" sldId="281"/>
        </pc:sldMkLst>
        <pc:spChg chg="mod">
          <ac:chgData name="Gemma Young" userId="652694ebf482f56f" providerId="LiveId" clId="{8A4EFEBA-8F51-4652-8646-3F1107D257EA}" dt="2022-03-29T08:56:00.398" v="1011" actId="1076"/>
          <ac:spMkLst>
            <pc:docMk/>
            <pc:sldMk cId="3525132021" sldId="281"/>
            <ac:spMk id="4" creationId="{5BADB3BE-25CC-754B-8A9E-5AF8F8A48C88}"/>
          </ac:spMkLst>
        </pc:spChg>
        <pc:spChg chg="add mod">
          <ac:chgData name="Gemma Young" userId="652694ebf482f56f" providerId="LiveId" clId="{8A4EFEBA-8F51-4652-8646-3F1107D257EA}" dt="2022-03-29T08:43:49.113" v="689" actId="20577"/>
          <ac:spMkLst>
            <pc:docMk/>
            <pc:sldMk cId="3525132021" sldId="281"/>
            <ac:spMk id="8" creationId="{52DC5D3D-88F8-4DC0-A02F-E47EA64E53B3}"/>
          </ac:spMkLst>
        </pc:spChg>
        <pc:spChg chg="add mod">
          <ac:chgData name="Gemma Young" userId="652694ebf482f56f" providerId="LiveId" clId="{8A4EFEBA-8F51-4652-8646-3F1107D257EA}" dt="2022-03-22T12:16:43.275" v="101"/>
          <ac:spMkLst>
            <pc:docMk/>
            <pc:sldMk cId="3525132021" sldId="281"/>
            <ac:spMk id="9" creationId="{EDF5CE17-1A05-447E-9FDB-F675F903A451}"/>
          </ac:spMkLst>
        </pc:spChg>
        <pc:spChg chg="add del mod">
          <ac:chgData name="Gemma Young" userId="652694ebf482f56f" providerId="LiveId" clId="{8A4EFEBA-8F51-4652-8646-3F1107D257EA}" dt="2022-03-29T08:55:10.113" v="985" actId="478"/>
          <ac:spMkLst>
            <pc:docMk/>
            <pc:sldMk cId="3525132021" sldId="281"/>
            <ac:spMk id="10" creationId="{F0647EC7-7759-4017-BFF9-684AA988D9EF}"/>
          </ac:spMkLst>
        </pc:spChg>
        <pc:spChg chg="add mod">
          <ac:chgData name="Gemma Young" userId="652694ebf482f56f" providerId="LiveId" clId="{8A4EFEBA-8F51-4652-8646-3F1107D257EA}" dt="2022-03-29T08:56:34.460" v="1034" actId="20577"/>
          <ac:spMkLst>
            <pc:docMk/>
            <pc:sldMk cId="3525132021" sldId="281"/>
            <ac:spMk id="11" creationId="{5296C759-92A3-4618-8ACF-5EB3DCADC953}"/>
          </ac:spMkLst>
        </pc:spChg>
        <pc:spChg chg="mod">
          <ac:chgData name="Gemma Young" userId="652694ebf482f56f" providerId="LiveId" clId="{8A4EFEBA-8F51-4652-8646-3F1107D257EA}" dt="2022-03-29T08:56:44.276" v="1051" actId="20577"/>
          <ac:spMkLst>
            <pc:docMk/>
            <pc:sldMk cId="3525132021" sldId="281"/>
            <ac:spMk id="83" creationId="{C22E1E82-017A-4AE8-A5E4-4FD56DD142F1}"/>
          </ac:spMkLst>
        </pc:spChg>
        <pc:picChg chg="mod">
          <ac:chgData name="Gemma Young" userId="652694ebf482f56f" providerId="LiveId" clId="{8A4EFEBA-8F51-4652-8646-3F1107D257EA}" dt="2022-03-29T08:56:49.113" v="1052" actId="1076"/>
          <ac:picMkLst>
            <pc:docMk/>
            <pc:sldMk cId="3525132021" sldId="281"/>
            <ac:picMk id="5" creationId="{73ADA4FE-A25C-473F-B447-18D9ABB976F0}"/>
          </ac:picMkLst>
        </pc:picChg>
        <pc:picChg chg="mod">
          <ac:chgData name="Gemma Young" userId="652694ebf482f56f" providerId="LiveId" clId="{8A4EFEBA-8F51-4652-8646-3F1107D257EA}" dt="2022-03-29T08:56:03.338" v="1012" actId="1076"/>
          <ac:picMkLst>
            <pc:docMk/>
            <pc:sldMk cId="3525132021" sldId="281"/>
            <ac:picMk id="6" creationId="{E11A15D5-2657-40D1-98CB-A6F3C6290E91}"/>
          </ac:picMkLst>
        </pc:picChg>
        <pc:picChg chg="mod">
          <ac:chgData name="Gemma Young" userId="652694ebf482f56f" providerId="LiveId" clId="{8A4EFEBA-8F51-4652-8646-3F1107D257EA}" dt="2022-03-29T08:55:30.679" v="1003" actId="1076"/>
          <ac:picMkLst>
            <pc:docMk/>
            <pc:sldMk cId="3525132021" sldId="281"/>
            <ac:picMk id="1026" creationId="{0B566D0E-527D-4884-A874-71C8EBD572CA}"/>
          </ac:picMkLst>
        </pc:picChg>
      </pc:sldChg>
      <pc:sldChg chg="addSp delSp modSp add mod ord delAnim delCm modCm modNotesTx">
        <pc:chgData name="Gemma Young" userId="652694ebf482f56f" providerId="LiveId" clId="{8A4EFEBA-8F51-4652-8646-3F1107D257EA}" dt="2022-04-07T09:36:37.616" v="2970"/>
        <pc:sldMkLst>
          <pc:docMk/>
          <pc:sldMk cId="1621915053" sldId="282"/>
        </pc:sldMkLst>
        <pc:spChg chg="mod">
          <ac:chgData name="Gemma Young" userId="652694ebf482f56f" providerId="LiveId" clId="{8A4EFEBA-8F51-4652-8646-3F1107D257EA}" dt="2022-04-05T08:44:32.496" v="1963" actId="1076"/>
          <ac:spMkLst>
            <pc:docMk/>
            <pc:sldMk cId="1621915053" sldId="282"/>
            <ac:spMk id="2" creationId="{FD380C81-3218-4544-8054-8A46F7F2D509}"/>
          </ac:spMkLst>
        </pc:spChg>
        <pc:spChg chg="mod ord">
          <ac:chgData name="Gemma Young" userId="652694ebf482f56f" providerId="LiveId" clId="{8A4EFEBA-8F51-4652-8646-3F1107D257EA}" dt="2022-04-05T11:53:20.281" v="2895" actId="20577"/>
          <ac:spMkLst>
            <pc:docMk/>
            <pc:sldMk cId="1621915053" sldId="282"/>
            <ac:spMk id="4" creationId="{5BADB3BE-25CC-754B-8A9E-5AF8F8A48C88}"/>
          </ac:spMkLst>
        </pc:spChg>
        <pc:spChg chg="del">
          <ac:chgData name="Gemma Young" userId="652694ebf482f56f" providerId="LiveId" clId="{8A4EFEBA-8F51-4652-8646-3F1107D257EA}" dt="2022-04-05T11:26:14.806" v="2676" actId="478"/>
          <ac:spMkLst>
            <pc:docMk/>
            <pc:sldMk cId="1621915053" sldId="282"/>
            <ac:spMk id="8" creationId="{52DC5D3D-88F8-4DC0-A02F-E47EA64E53B3}"/>
          </ac:spMkLst>
        </pc:spChg>
        <pc:spChg chg="del">
          <ac:chgData name="Gemma Young" userId="652694ebf482f56f" providerId="LiveId" clId="{8A4EFEBA-8F51-4652-8646-3F1107D257EA}" dt="2022-04-05T11:26:14.806" v="2676" actId="478"/>
          <ac:spMkLst>
            <pc:docMk/>
            <pc:sldMk cId="1621915053" sldId="282"/>
            <ac:spMk id="9" creationId="{EDF5CE17-1A05-447E-9FDB-F675F903A451}"/>
          </ac:spMkLst>
        </pc:spChg>
        <pc:spChg chg="add mod">
          <ac:chgData name="Gemma Young" userId="652694ebf482f56f" providerId="LiveId" clId="{8A4EFEBA-8F51-4652-8646-3F1107D257EA}" dt="2022-04-05T11:32:06.182" v="2679" actId="14100"/>
          <ac:spMkLst>
            <pc:docMk/>
            <pc:sldMk cId="1621915053" sldId="282"/>
            <ac:spMk id="10" creationId="{E885CC56-6A1C-4761-8CCE-D0024FC5191D}"/>
          </ac:spMkLst>
        </pc:spChg>
        <pc:spChg chg="del mod ord">
          <ac:chgData name="Gemma Young" userId="652694ebf482f56f" providerId="LiveId" clId="{8A4EFEBA-8F51-4652-8646-3F1107D257EA}" dt="2022-04-05T11:23:18.056" v="2435" actId="478"/>
          <ac:spMkLst>
            <pc:docMk/>
            <pc:sldMk cId="1621915053" sldId="282"/>
            <ac:spMk id="11" creationId="{5296C759-92A3-4618-8ACF-5EB3DCADC953}"/>
          </ac:spMkLst>
        </pc:spChg>
        <pc:spChg chg="del mod ord">
          <ac:chgData name="Gemma Young" userId="652694ebf482f56f" providerId="LiveId" clId="{8A4EFEBA-8F51-4652-8646-3F1107D257EA}" dt="2022-04-05T11:23:22.842" v="2436" actId="478"/>
          <ac:spMkLst>
            <pc:docMk/>
            <pc:sldMk cId="1621915053" sldId="282"/>
            <ac:spMk id="83" creationId="{C22E1E82-017A-4AE8-A5E4-4FD56DD142F1}"/>
          </ac:spMkLst>
        </pc:spChg>
        <pc:picChg chg="mod ord">
          <ac:chgData name="Gemma Young" userId="652694ebf482f56f" providerId="LiveId" clId="{8A4EFEBA-8F51-4652-8646-3F1107D257EA}" dt="2022-04-05T11:53:23.818" v="2896" actId="1076"/>
          <ac:picMkLst>
            <pc:docMk/>
            <pc:sldMk cId="1621915053" sldId="282"/>
            <ac:picMk id="5" creationId="{73ADA4FE-A25C-473F-B447-18D9ABB976F0}"/>
          </ac:picMkLst>
        </pc:picChg>
        <pc:picChg chg="mod ord">
          <ac:chgData name="Gemma Young" userId="652694ebf482f56f" providerId="LiveId" clId="{8A4EFEBA-8F51-4652-8646-3F1107D257EA}" dt="2022-04-05T08:43:20.974" v="1952" actId="166"/>
          <ac:picMkLst>
            <pc:docMk/>
            <pc:sldMk cId="1621915053" sldId="282"/>
            <ac:picMk id="6" creationId="{E11A15D5-2657-40D1-98CB-A6F3C6290E91}"/>
          </ac:picMkLst>
        </pc:picChg>
        <pc:picChg chg="add mod ord modCrop">
          <ac:chgData name="Gemma Young" userId="652694ebf482f56f" providerId="LiveId" clId="{8A4EFEBA-8F51-4652-8646-3F1107D257EA}" dt="2022-04-05T08:45:26.219" v="1968" actId="732"/>
          <ac:picMkLst>
            <pc:docMk/>
            <pc:sldMk cId="1621915053" sldId="282"/>
            <ac:picMk id="7" creationId="{9047E7AA-8736-48B9-8FDB-3103561F798D}"/>
          </ac:picMkLst>
        </pc:picChg>
        <pc:picChg chg="add mod ord modCrop">
          <ac:chgData name="Gemma Young" userId="652694ebf482f56f" providerId="LiveId" clId="{8A4EFEBA-8F51-4652-8646-3F1107D257EA}" dt="2022-04-05T08:45:20.172" v="1967" actId="14100"/>
          <ac:picMkLst>
            <pc:docMk/>
            <pc:sldMk cId="1621915053" sldId="282"/>
            <ac:picMk id="13" creationId="{56E3173D-0292-4197-9F68-921C6D3E36F6}"/>
          </ac:picMkLst>
        </pc:picChg>
        <pc:picChg chg="del">
          <ac:chgData name="Gemma Young" userId="652694ebf482f56f" providerId="LiveId" clId="{8A4EFEBA-8F51-4652-8646-3F1107D257EA}" dt="2022-04-05T08:40:30.619" v="1917" actId="478"/>
          <ac:picMkLst>
            <pc:docMk/>
            <pc:sldMk cId="1621915053" sldId="282"/>
            <ac:picMk id="1026" creationId="{0B566D0E-527D-4884-A874-71C8EBD572CA}"/>
          </ac:picMkLst>
        </pc:picChg>
      </pc:sldChg>
      <pc:sldChg chg="add del">
        <pc:chgData name="Gemma Young" userId="652694ebf482f56f" providerId="LiveId" clId="{8A4EFEBA-8F51-4652-8646-3F1107D257EA}" dt="2022-03-29T08:56:11.670" v="1014" actId="47"/>
        <pc:sldMkLst>
          <pc:docMk/>
          <pc:sldMk cId="2939617524" sldId="282"/>
        </pc:sldMkLst>
      </pc:sldChg>
      <pc:sldChg chg="add del">
        <pc:chgData name="Gemma Young" userId="652694ebf482f56f" providerId="LiveId" clId="{8A4EFEBA-8F51-4652-8646-3F1107D257EA}" dt="2022-03-29T08:56:10.247" v="1013" actId="47"/>
        <pc:sldMkLst>
          <pc:docMk/>
          <pc:sldMk cId="1216481105" sldId="283"/>
        </pc:sldMkLst>
      </pc:sldChg>
      <pc:sldChg chg="addSp delSp modSp add mod delCm modCm modNotesTx">
        <pc:chgData name="Gemma Young" userId="652694ebf482f56f" providerId="LiveId" clId="{8A4EFEBA-8F51-4652-8646-3F1107D257EA}" dt="2022-04-07T09:36:48.498" v="2971"/>
        <pc:sldMkLst>
          <pc:docMk/>
          <pc:sldMk cId="4041416939" sldId="283"/>
        </pc:sldMkLst>
        <pc:spChg chg="del">
          <ac:chgData name="Gemma Young" userId="652694ebf482f56f" providerId="LiveId" clId="{8A4EFEBA-8F51-4652-8646-3F1107D257EA}" dt="2022-03-29T10:57:40.685" v="1734" actId="478"/>
          <ac:spMkLst>
            <pc:docMk/>
            <pc:sldMk cId="4041416939" sldId="283"/>
            <ac:spMk id="2" creationId="{AC178A0B-C595-4F49-BD19-953E6C179B17}"/>
          </ac:spMkLst>
        </pc:spChg>
        <pc:spChg chg="mod">
          <ac:chgData name="Gemma Young" userId="652694ebf482f56f" providerId="LiveId" clId="{8A4EFEBA-8F51-4652-8646-3F1107D257EA}" dt="2022-04-05T11:53:54.972" v="2900" actId="1076"/>
          <ac:spMkLst>
            <pc:docMk/>
            <pc:sldMk cId="4041416939" sldId="283"/>
            <ac:spMk id="4" creationId="{63E797F8-E714-458C-8D90-8146CE8A0C77}"/>
          </ac:spMkLst>
        </pc:spChg>
        <pc:spChg chg="add mod">
          <ac:chgData name="Gemma Young" userId="652694ebf482f56f" providerId="LiveId" clId="{8A4EFEBA-8F51-4652-8646-3F1107D257EA}" dt="2022-04-05T12:24:57.943" v="2946" actId="14100"/>
          <ac:spMkLst>
            <pc:docMk/>
            <pc:sldMk cId="4041416939" sldId="283"/>
            <ac:spMk id="5" creationId="{8ACCB55A-DF23-4E25-9DEC-C7B5ED5C1408}"/>
          </ac:spMkLst>
        </pc:spChg>
        <pc:spChg chg="add mod ord">
          <ac:chgData name="Gemma Young" userId="652694ebf482f56f" providerId="LiveId" clId="{8A4EFEBA-8F51-4652-8646-3F1107D257EA}" dt="2022-04-05T12:24:02.787" v="2936" actId="167"/>
          <ac:spMkLst>
            <pc:docMk/>
            <pc:sldMk cId="4041416939" sldId="283"/>
            <ac:spMk id="6" creationId="{0E498A6A-84A3-4AD3-85DB-EB551099BDD4}"/>
          </ac:spMkLst>
        </pc:spChg>
        <pc:spChg chg="add del mod">
          <ac:chgData name="Gemma Young" userId="652694ebf482f56f" providerId="LiveId" clId="{8A4EFEBA-8F51-4652-8646-3F1107D257EA}" dt="2022-03-29T11:27:19.525" v="1773" actId="478"/>
          <ac:spMkLst>
            <pc:docMk/>
            <pc:sldMk cId="4041416939" sldId="283"/>
            <ac:spMk id="6" creationId="{7C248109-11EB-4F0F-9352-4D37C7BE4509}"/>
          </ac:spMkLst>
        </pc:spChg>
        <pc:spChg chg="add mod">
          <ac:chgData name="Gemma Young" userId="652694ebf482f56f" providerId="LiveId" clId="{8A4EFEBA-8F51-4652-8646-3F1107D257EA}" dt="2022-04-05T12:25:05.565" v="2947" actId="1076"/>
          <ac:spMkLst>
            <pc:docMk/>
            <pc:sldMk cId="4041416939" sldId="283"/>
            <ac:spMk id="7" creationId="{2484DD98-05BF-4364-A988-B963EE5C9968}"/>
          </ac:spMkLst>
        </pc:spChg>
        <pc:spChg chg="add mod">
          <ac:chgData name="Gemma Young" userId="652694ebf482f56f" providerId="LiveId" clId="{8A4EFEBA-8F51-4652-8646-3F1107D257EA}" dt="2022-04-05T12:24:08.589" v="2937" actId="1076"/>
          <ac:spMkLst>
            <pc:docMk/>
            <pc:sldMk cId="4041416939" sldId="283"/>
            <ac:spMk id="8" creationId="{B83C64F8-7623-4FFC-AB3A-25F45EB9C10D}"/>
          </ac:spMkLst>
        </pc:spChg>
        <pc:spChg chg="add del mod">
          <ac:chgData name="Gemma Young" userId="652694ebf482f56f" providerId="LiveId" clId="{8A4EFEBA-8F51-4652-8646-3F1107D257EA}" dt="2022-03-29T10:56:06.908" v="1712" actId="478"/>
          <ac:spMkLst>
            <pc:docMk/>
            <pc:sldMk cId="4041416939" sldId="283"/>
            <ac:spMk id="8" creationId="{D9AB57D2-50AC-42CD-AAC2-C8563B90BA81}"/>
          </ac:spMkLst>
        </pc:spChg>
        <pc:spChg chg="add del">
          <ac:chgData name="Gemma Young" userId="652694ebf482f56f" providerId="LiveId" clId="{8A4EFEBA-8F51-4652-8646-3F1107D257EA}" dt="2022-03-29T10:56:19.909" v="1714" actId="478"/>
          <ac:spMkLst>
            <pc:docMk/>
            <pc:sldMk cId="4041416939" sldId="283"/>
            <ac:spMk id="9" creationId="{72AF9371-DAC9-4360-9930-CC82103D0BD1}"/>
          </ac:spMkLst>
        </pc:spChg>
        <pc:spChg chg="add mod ord">
          <ac:chgData name="Gemma Young" userId="652694ebf482f56f" providerId="LiveId" clId="{8A4EFEBA-8F51-4652-8646-3F1107D257EA}" dt="2022-04-05T12:25:05.565" v="2947" actId="1076"/>
          <ac:spMkLst>
            <pc:docMk/>
            <pc:sldMk cId="4041416939" sldId="283"/>
            <ac:spMk id="10" creationId="{63098C5F-B82F-41ED-A0C4-61FFB1DEBB2E}"/>
          </ac:spMkLst>
        </pc:spChg>
        <pc:spChg chg="add del mod">
          <ac:chgData name="Gemma Young" userId="652694ebf482f56f" providerId="LiveId" clId="{8A4EFEBA-8F51-4652-8646-3F1107D257EA}" dt="2022-03-29T14:57:03.552" v="1814" actId="478"/>
          <ac:spMkLst>
            <pc:docMk/>
            <pc:sldMk cId="4041416939" sldId="283"/>
            <ac:spMk id="11" creationId="{FD4D5F42-CDC0-4B1E-8A5A-5B3C602D4B42}"/>
          </ac:spMkLst>
        </pc:spChg>
        <pc:spChg chg="add mod ord">
          <ac:chgData name="Gemma Young" userId="652694ebf482f56f" providerId="LiveId" clId="{8A4EFEBA-8F51-4652-8646-3F1107D257EA}" dt="2022-04-05T12:24:40.281" v="2940" actId="14100"/>
          <ac:spMkLst>
            <pc:docMk/>
            <pc:sldMk cId="4041416939" sldId="283"/>
            <ac:spMk id="14" creationId="{336EC111-578D-4808-83CE-E744EB6F3E54}"/>
          </ac:spMkLst>
        </pc:spChg>
        <pc:picChg chg="add mod ord modCrop">
          <ac:chgData name="Gemma Young" userId="652694ebf482f56f" providerId="LiveId" clId="{8A4EFEBA-8F51-4652-8646-3F1107D257EA}" dt="2022-04-05T12:23:12.466" v="2927" actId="732"/>
          <ac:picMkLst>
            <pc:docMk/>
            <pc:sldMk cId="4041416939" sldId="283"/>
            <ac:picMk id="3" creationId="{DDFFE92E-D146-42EE-BAEB-CCE0D4B07003}"/>
          </ac:picMkLst>
        </pc:picChg>
        <pc:picChg chg="add mod">
          <ac:chgData name="Gemma Young" userId="652694ebf482f56f" providerId="LiveId" clId="{8A4EFEBA-8F51-4652-8646-3F1107D257EA}" dt="2022-04-05T12:24:33.534" v="2939" actId="1076"/>
          <ac:picMkLst>
            <pc:docMk/>
            <pc:sldMk cId="4041416939" sldId="283"/>
            <ac:picMk id="9" creationId="{2E925CFF-BBF4-47D9-B4BE-066808FF3EE9}"/>
          </ac:picMkLst>
        </pc:picChg>
        <pc:picChg chg="add mod">
          <ac:chgData name="Gemma Young" userId="652694ebf482f56f" providerId="LiveId" clId="{8A4EFEBA-8F51-4652-8646-3F1107D257EA}" dt="2022-04-05T12:02:39.993" v="2915"/>
          <ac:picMkLst>
            <pc:docMk/>
            <pc:sldMk cId="4041416939" sldId="283"/>
            <ac:picMk id="11" creationId="{0B9EAB23-F143-4293-9417-032A51135468}"/>
          </ac:picMkLst>
        </pc:picChg>
        <pc:picChg chg="add del mod">
          <ac:chgData name="Gemma Young" userId="652694ebf482f56f" providerId="LiveId" clId="{8A4EFEBA-8F51-4652-8646-3F1107D257EA}" dt="2022-03-29T14:57:03.552" v="1814" actId="478"/>
          <ac:picMkLst>
            <pc:docMk/>
            <pc:sldMk cId="4041416939" sldId="283"/>
            <ac:picMk id="13" creationId="{9E6ACC00-D2F5-4F2C-B836-B182036D0301}"/>
          </ac:picMkLst>
        </pc:picChg>
        <pc:picChg chg="add del mod">
          <ac:chgData name="Gemma Young" userId="652694ebf482f56f" providerId="LiveId" clId="{8A4EFEBA-8F51-4652-8646-3F1107D257EA}" dt="2022-04-05T12:23:46.671" v="2932" actId="478"/>
          <ac:picMkLst>
            <pc:docMk/>
            <pc:sldMk cId="4041416939" sldId="283"/>
            <ac:picMk id="13" creationId="{AA42B9C4-2D75-47AD-817A-470D1EDF3924}"/>
          </ac:picMkLst>
        </pc:picChg>
        <pc:picChg chg="add mod">
          <ac:chgData name="Gemma Young" userId="652694ebf482f56f" providerId="LiveId" clId="{8A4EFEBA-8F51-4652-8646-3F1107D257EA}" dt="2022-04-05T12:25:08.955" v="2948" actId="1440"/>
          <ac:picMkLst>
            <pc:docMk/>
            <pc:sldMk cId="4041416939" sldId="283"/>
            <ac:picMk id="16" creationId="{D4692102-EA13-4D40-AA87-7D6C1A6ED657}"/>
          </ac:picMkLst>
        </pc:picChg>
        <pc:picChg chg="add del mod">
          <ac:chgData name="Gemma Young" userId="652694ebf482f56f" providerId="LiveId" clId="{8A4EFEBA-8F51-4652-8646-3F1107D257EA}" dt="2022-03-29T14:57:03.552" v="1814" actId="478"/>
          <ac:picMkLst>
            <pc:docMk/>
            <pc:sldMk cId="4041416939" sldId="283"/>
            <ac:picMk id="2050" creationId="{6B34C11A-BF3F-4350-9958-68E10D068DC5}"/>
          </ac:picMkLst>
        </pc:picChg>
        <pc:picChg chg="add del mod">
          <ac:chgData name="Gemma Young" userId="652694ebf482f56f" providerId="LiveId" clId="{8A4EFEBA-8F51-4652-8646-3F1107D257EA}" dt="2022-03-29T11:12:57.342" v="1766" actId="478"/>
          <ac:picMkLst>
            <pc:docMk/>
            <pc:sldMk cId="4041416939" sldId="283"/>
            <ac:picMk id="2052" creationId="{5EC7E6DC-2E80-42E5-A9CA-432CC3C216E2}"/>
          </ac:picMkLst>
        </pc:picChg>
        <pc:picChg chg="add del mod">
          <ac:chgData name="Gemma Young" userId="652694ebf482f56f" providerId="LiveId" clId="{8A4EFEBA-8F51-4652-8646-3F1107D257EA}" dt="2022-03-29T14:55:10.207" v="1808" actId="478"/>
          <ac:picMkLst>
            <pc:docMk/>
            <pc:sldMk cId="4041416939" sldId="283"/>
            <ac:picMk id="2054" creationId="{DCEE5233-51A7-4C8B-BEFD-2D545C079FE0}"/>
          </ac:picMkLst>
        </pc:picChg>
        <pc:picChg chg="add del mod">
          <ac:chgData name="Gemma Young" userId="652694ebf482f56f" providerId="LiveId" clId="{8A4EFEBA-8F51-4652-8646-3F1107D257EA}" dt="2022-03-29T14:55:09.447" v="1807" actId="478"/>
          <ac:picMkLst>
            <pc:docMk/>
            <pc:sldMk cId="4041416939" sldId="283"/>
            <ac:picMk id="2056" creationId="{2ED97E39-CD15-4723-8F9B-678998480A2A}"/>
          </ac:picMkLst>
        </pc:picChg>
        <pc:picChg chg="add del mod">
          <ac:chgData name="Gemma Young" userId="652694ebf482f56f" providerId="LiveId" clId="{8A4EFEBA-8F51-4652-8646-3F1107D257EA}" dt="2022-03-29T14:57:16.216" v="1818" actId="478"/>
          <ac:picMkLst>
            <pc:docMk/>
            <pc:sldMk cId="4041416939" sldId="283"/>
            <ac:picMk id="2058" creationId="{634866EC-27B2-4351-9AB1-CCE1E8ABA675}"/>
          </ac:picMkLst>
        </pc:picChg>
      </pc:sldChg>
      <pc:sldChg chg="delSp modSp add mod delCm modCm">
        <pc:chgData name="Gemma Young" userId="652694ebf482f56f" providerId="LiveId" clId="{8A4EFEBA-8F51-4652-8646-3F1107D257EA}" dt="2022-04-07T09:36:56.099" v="2972"/>
        <pc:sldMkLst>
          <pc:docMk/>
          <pc:sldMk cId="3604596204" sldId="284"/>
        </pc:sldMkLst>
        <pc:spChg chg="del">
          <ac:chgData name="Gemma Young" userId="652694ebf482f56f" providerId="LiveId" clId="{8A4EFEBA-8F51-4652-8646-3F1107D257EA}" dt="2022-04-05T12:25:39.607" v="2968" actId="478"/>
          <ac:spMkLst>
            <pc:docMk/>
            <pc:sldMk cId="3604596204" sldId="284"/>
            <ac:spMk id="2" creationId="{FD380C81-3218-4544-8054-8A46F7F2D509}"/>
          </ac:spMkLst>
        </pc:spChg>
        <pc:spChg chg="del">
          <ac:chgData name="Gemma Young" userId="652694ebf482f56f" providerId="LiveId" clId="{8A4EFEBA-8F51-4652-8646-3F1107D257EA}" dt="2022-04-05T10:08:12.048" v="2264" actId="21"/>
          <ac:spMkLst>
            <pc:docMk/>
            <pc:sldMk cId="3604596204" sldId="284"/>
            <ac:spMk id="4" creationId="{5BADB3BE-25CC-754B-8A9E-5AF8F8A48C88}"/>
          </ac:spMkLst>
        </pc:spChg>
        <pc:spChg chg="mod">
          <ac:chgData name="Gemma Young" userId="652694ebf482f56f" providerId="LiveId" clId="{8A4EFEBA-8F51-4652-8646-3F1107D257EA}" dt="2022-04-05T12:25:20.254" v="2950" actId="1076"/>
          <ac:spMkLst>
            <pc:docMk/>
            <pc:sldMk cId="3604596204" sldId="284"/>
            <ac:spMk id="10" creationId="{E885CC56-6A1C-4761-8CCE-D0024FC5191D}"/>
          </ac:spMkLst>
        </pc:spChg>
        <pc:spChg chg="mod">
          <ac:chgData name="Gemma Young" userId="652694ebf482f56f" providerId="LiveId" clId="{8A4EFEBA-8F51-4652-8646-3F1107D257EA}" dt="2022-04-05T12:25:16.654" v="2949" actId="1076"/>
          <ac:spMkLst>
            <pc:docMk/>
            <pc:sldMk cId="3604596204" sldId="284"/>
            <ac:spMk id="11" creationId="{5296C759-92A3-4618-8ACF-5EB3DCADC953}"/>
          </ac:spMkLst>
        </pc:spChg>
        <pc:spChg chg="mod">
          <ac:chgData name="Gemma Young" userId="652694ebf482f56f" providerId="LiveId" clId="{8A4EFEBA-8F51-4652-8646-3F1107D257EA}" dt="2022-04-05T12:25:32.560" v="2967" actId="20577"/>
          <ac:spMkLst>
            <pc:docMk/>
            <pc:sldMk cId="3604596204" sldId="284"/>
            <ac:spMk id="83" creationId="{C22E1E82-017A-4AE8-A5E4-4FD56DD142F1}"/>
          </ac:spMkLst>
        </pc:spChg>
        <pc:picChg chg="mod">
          <ac:chgData name="Gemma Young" userId="652694ebf482f56f" providerId="LiveId" clId="{8A4EFEBA-8F51-4652-8646-3F1107D257EA}" dt="2022-04-05T12:25:26.164" v="2952" actId="1076"/>
          <ac:picMkLst>
            <pc:docMk/>
            <pc:sldMk cId="3604596204" sldId="284"/>
            <ac:picMk id="5" creationId="{73ADA4FE-A25C-473F-B447-18D9ABB976F0}"/>
          </ac:picMkLst>
        </pc:picChg>
      </pc:sldChg>
      <pc:sldChg chg="delSp add del mod delAnim modNotesTx">
        <pc:chgData name="Gemma Young" userId="652694ebf482f56f" providerId="LiveId" clId="{8A4EFEBA-8F51-4652-8646-3F1107D257EA}" dt="2022-03-29T09:26:20.462" v="1149" actId="47"/>
        <pc:sldMkLst>
          <pc:docMk/>
          <pc:sldMk cId="3934119276" sldId="284"/>
        </pc:sldMkLst>
        <pc:spChg chg="del">
          <ac:chgData name="Gemma Young" userId="652694ebf482f56f" providerId="LiveId" clId="{8A4EFEBA-8F51-4652-8646-3F1107D257EA}" dt="2022-03-29T09:26:09.610" v="1148" actId="478"/>
          <ac:spMkLst>
            <pc:docMk/>
            <pc:sldMk cId="3934119276" sldId="284"/>
            <ac:spMk id="8" creationId="{52DC5D3D-88F8-4DC0-A02F-E47EA64E53B3}"/>
          </ac:spMkLst>
        </pc:spChg>
        <pc:spChg chg="del">
          <ac:chgData name="Gemma Young" userId="652694ebf482f56f" providerId="LiveId" clId="{8A4EFEBA-8F51-4652-8646-3F1107D257EA}" dt="2022-03-29T09:26:08.315" v="1147" actId="478"/>
          <ac:spMkLst>
            <pc:docMk/>
            <pc:sldMk cId="3934119276" sldId="284"/>
            <ac:spMk id="9" creationId="{EDF5CE17-1A05-447E-9FDB-F675F903A451}"/>
          </ac:spMkLst>
        </pc:spChg>
        <pc:picChg chg="del">
          <ac:chgData name="Gemma Young" userId="652694ebf482f56f" providerId="LiveId" clId="{8A4EFEBA-8F51-4652-8646-3F1107D257EA}" dt="2022-03-29T09:26:03.885" v="1145" actId="478"/>
          <ac:picMkLst>
            <pc:docMk/>
            <pc:sldMk cId="3934119276" sldId="284"/>
            <ac:picMk id="1026" creationId="{0B566D0E-527D-4884-A874-71C8EBD572CA}"/>
          </ac:picMkLst>
        </pc:picChg>
      </pc:sldChg>
    </pc:docChg>
  </pc:docChgLst>
</pc:chgInfo>
</file>

<file path=ppt/comments/modernComment_111_8DE9B14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2907CE-38C0-4C2B-BD4E-BD13FA5E8AF8}" authorId="{53DDCDD7-9D13-6DB3-652B-2BE3D921AC86}" status="resolved" created="2022-03-28T13:23:38.116" complete="100000">
    <pc:sldMkLst xmlns:pc="http://schemas.microsoft.com/office/powerpoint/2013/main/command">
      <pc:docMk/>
      <pc:sldMk cId="2380902734" sldId="273"/>
    </pc:sldMkLst>
    <p188:replyLst>
      <p188:reply id="{573BF6CD-10EA-164D-8D16-27D27526DE6B}" authorId="{E47613ED-A72D-5335-E2A0-F830D55AC15B}" created="2022-03-29T05:46:23.150">
        <p188:txBody>
          <a:bodyPr/>
          <a:lstStyle/>
          <a:p>
            <a:r>
              <a:rPr lang="en-US"/>
              <a:t>ok - use an image that makes the problem of killing animals/fish obvious</a:t>
            </a:r>
          </a:p>
        </p188:txBody>
      </p188:reply>
    </p188:replyLst>
    <p188:txBody>
      <a:bodyPr/>
      <a:lstStyle/>
      <a:p>
        <a:r>
          <a:rPr lang="en-GB"/>
          <a:t>I will design the slides better once the content has been approved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>
            <a:extLst>
              <a:ext uri="{FF2B5EF4-FFF2-40B4-BE49-F238E27FC236}">
                <a16:creationId xmlns:a16="http://schemas.microsoft.com/office/drawing/2014/main" id="{F1FB17B1-C0CD-4229-A605-24F14CCA19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5131F32E-A8CE-4E6C-9744-FFDCFDA89B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017232-C2C8-473F-A668-F0E859526085}" type="datetimeFigureOut">
              <a:rPr lang="es-ES" smtClean="0"/>
              <a:t>07/04/2022</a:t>
            </a:fld>
            <a:endParaRPr lang="es-ES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FE942D40-BB4A-4945-9DF0-C2EB7C38EE3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75E86FE3-9709-4816-8E11-C304BACBBF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CB59C9-8EB6-4AA4-A91B-A5EA773E96EA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89683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Marcador de Posição d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8310D9-24CD-46CF-97F1-BAC5052DA96E}" type="datetimeFigureOut">
              <a:rPr lang="pt-PT" smtClean="0"/>
              <a:t>07/04/2022</a:t>
            </a:fld>
            <a:endParaRPr lang="pt-PT"/>
          </a:p>
        </p:txBody>
      </p:sp>
      <p:sp>
        <p:nvSpPr>
          <p:cNvPr id="4" name="Marcador de Posição da Imagem do Diapositivo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PT"/>
          </a:p>
        </p:txBody>
      </p:sp>
      <p:sp>
        <p:nvSpPr>
          <p:cNvPr id="5" name="Marcador de Posição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6" name="Marcador de Posição do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7" name="Marcador de Posição do Número do Diapositivo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BE56B-C20D-4090-BA94-89E7F614B278}" type="slidenum">
              <a:rPr lang="pt-PT" smtClean="0"/>
              <a:t>‹#›</a:t>
            </a:fld>
            <a:endParaRPr lang="pt-P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Change to just plastics being eaten by animals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BE56B-C20D-4090-BA94-89E7F614B278}" type="slidenum">
              <a:rPr lang="pt-PT" smtClean="0"/>
              <a:t>6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0946955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BE56B-C20D-4090-BA94-89E7F614B278}" type="slidenum">
              <a:rPr lang="pt-PT" smtClean="0"/>
              <a:t>7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82430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Add engineer again to the side – there is this great challenge – let’s enter 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BE56B-C20D-4090-BA94-89E7F614B278}" type="slidenum">
              <a:rPr lang="pt-PT" smtClean="0"/>
              <a:t>9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15484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Remove if you have a scientist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3BE56B-C20D-4090-BA94-89E7F614B278}" type="slidenum">
              <a:rPr lang="pt-PT" smtClean="0"/>
              <a:t>10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267087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4229099" y="1148491"/>
            <a:ext cx="7808349" cy="671208"/>
          </a:xfrm>
          <a:prstGeom prst="rect">
            <a:avLst/>
          </a:prstGeom>
        </p:spPr>
        <p:txBody>
          <a:bodyPr anchor="b"/>
          <a:lstStyle>
            <a:lvl1pPr algn="l">
              <a:defRPr sz="4000" b="1">
                <a:solidFill>
                  <a:srgbClr val="4A65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err="1"/>
              <a:t>Title</a:t>
            </a:r>
            <a:r>
              <a:rPr lang="pt-PT"/>
              <a:t> </a:t>
            </a:r>
            <a:r>
              <a:rPr lang="pt-PT" err="1"/>
              <a:t>of</a:t>
            </a:r>
            <a:r>
              <a:rPr lang="pt-PT"/>
              <a:t> </a:t>
            </a:r>
            <a:r>
              <a:rPr lang="pt-PT" err="1"/>
              <a:t>the</a:t>
            </a:r>
            <a:r>
              <a:rPr lang="pt-PT"/>
              <a:t> </a:t>
            </a:r>
            <a:r>
              <a:rPr lang="pt-PT" err="1"/>
              <a:t>presentation</a:t>
            </a:r>
            <a:endParaRPr lang="pt-PT"/>
          </a:p>
        </p:txBody>
      </p:sp>
      <p:sp>
        <p:nvSpPr>
          <p:cNvPr id="3" name="Subtítulo 2"/>
          <p:cNvSpPr>
            <a:spLocks noGrp="1"/>
          </p:cNvSpPr>
          <p:nvPr>
            <p:ph type="subTitle" idx="1" hasCustomPrompt="1"/>
          </p:nvPr>
        </p:nvSpPr>
        <p:spPr>
          <a:xfrm>
            <a:off x="7333564" y="4708186"/>
            <a:ext cx="4703885" cy="5301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500" b="1">
                <a:solidFill>
                  <a:srgbClr val="4A65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 err="1"/>
              <a:t>Subtitle</a:t>
            </a:r>
            <a:r>
              <a:rPr lang="pt-PT"/>
              <a:t> </a:t>
            </a:r>
            <a:r>
              <a:rPr lang="pt-PT" err="1"/>
              <a:t>here</a:t>
            </a:r>
            <a:r>
              <a:rPr lang="pt-PT"/>
              <a:t>, </a:t>
            </a:r>
            <a:r>
              <a:rPr lang="pt-PT" err="1"/>
              <a:t>if</a:t>
            </a:r>
            <a:r>
              <a:rPr lang="pt-PT"/>
              <a:t> </a:t>
            </a:r>
            <a:r>
              <a:rPr lang="pt-PT" err="1"/>
              <a:t>needed</a:t>
            </a:r>
            <a:endParaRPr lang="pt-PT"/>
          </a:p>
        </p:txBody>
      </p:sp>
      <p:sp>
        <p:nvSpPr>
          <p:cNvPr id="10" name="Marcador de Posição do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7333564" y="5422172"/>
            <a:ext cx="4703885" cy="4397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4A65D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/>
              <a:t>Date/ </a:t>
            </a:r>
            <a:r>
              <a:rPr lang="pt-PT" err="1"/>
              <a:t>event</a:t>
            </a:r>
            <a:r>
              <a:rPr lang="pt-PT"/>
              <a:t> </a:t>
            </a:r>
            <a:r>
              <a:rPr lang="pt-PT" err="1"/>
              <a:t>info</a:t>
            </a:r>
            <a:endParaRPr lang="pt-P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ente+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E6C729E-F8C7-4435-84F1-47AF3900ED40}"/>
              </a:ext>
            </a:extLst>
          </p:cNvPr>
          <p:cNvSpPr/>
          <p:nvPr userDrawn="1"/>
        </p:nvSpPr>
        <p:spPr>
          <a:xfrm>
            <a:off x="9554335" y="5990634"/>
            <a:ext cx="24384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49500" y="622300"/>
            <a:ext cx="7505700" cy="466668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err="1"/>
              <a:t>Write</a:t>
            </a:r>
            <a:r>
              <a:rPr lang="pt-PT"/>
              <a:t> a </a:t>
            </a:r>
            <a:r>
              <a:rPr lang="pt-PT" err="1"/>
              <a:t>sentence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4" name="Marcador de Posição da Imagem 3"/>
          <p:cNvSpPr>
            <a:spLocks noGrp="1"/>
          </p:cNvSpPr>
          <p:nvPr>
            <p:ph type="pic" sz="quarter" idx="10"/>
          </p:nvPr>
        </p:nvSpPr>
        <p:spPr>
          <a:xfrm>
            <a:off x="1836102" y="1517261"/>
            <a:ext cx="8519794" cy="3823478"/>
          </a:xfrm>
          <a:prstGeom prst="rect">
            <a:avLst/>
          </a:prstGeom>
          <a:solidFill>
            <a:schemeClr val="accent1"/>
          </a:solidFill>
        </p:spPr>
        <p:txBody>
          <a:bodyPr/>
          <a:lstStyle/>
          <a:p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208462" y="6110288"/>
            <a:ext cx="3775075" cy="38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err="1"/>
              <a:t>Description</a:t>
            </a:r>
            <a:r>
              <a:rPr lang="pt-PT"/>
              <a:t> of </a:t>
            </a:r>
            <a:r>
              <a:rPr lang="pt-PT" err="1"/>
              <a:t>image</a:t>
            </a:r>
            <a:r>
              <a:rPr lang="pt-PT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721EF5-2499-42CF-9B0E-6525653EEA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18465" cy="1498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984989D-5F02-4E53-845F-839451A846C2}"/>
              </a:ext>
            </a:extLst>
          </p:cNvPr>
          <p:cNvSpPr/>
          <p:nvPr userDrawn="1"/>
        </p:nvSpPr>
        <p:spPr>
          <a:xfrm>
            <a:off x="199265" y="5911259"/>
            <a:ext cx="24384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ente+T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49500" y="622300"/>
            <a:ext cx="7493000" cy="516544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err="1"/>
              <a:t>Write</a:t>
            </a:r>
            <a:r>
              <a:rPr lang="pt-PT"/>
              <a:t> a </a:t>
            </a:r>
            <a:r>
              <a:rPr lang="pt-PT" err="1"/>
              <a:t>sentence</a:t>
            </a:r>
            <a:r>
              <a:rPr lang="pt-PT"/>
              <a:t> </a:t>
            </a:r>
            <a:r>
              <a:rPr lang="pt-PT" err="1"/>
              <a:t>here</a:t>
            </a:r>
            <a:endParaRPr lang="pt-PT"/>
          </a:p>
        </p:txBody>
      </p:sp>
      <p:sp>
        <p:nvSpPr>
          <p:cNvPr id="5" name="Marcador de Posição do Texto 4"/>
          <p:cNvSpPr>
            <a:spLocks noGrp="1"/>
          </p:cNvSpPr>
          <p:nvPr>
            <p:ph type="body" sz="quarter" idx="11" hasCustomPrompt="1"/>
          </p:nvPr>
        </p:nvSpPr>
        <p:spPr>
          <a:xfrm>
            <a:off x="4208462" y="6110288"/>
            <a:ext cx="3775075" cy="3825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6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err="1"/>
              <a:t>Description</a:t>
            </a:r>
            <a:r>
              <a:rPr lang="pt-PT"/>
              <a:t> of </a:t>
            </a:r>
            <a:r>
              <a:rPr lang="pt-PT" err="1"/>
              <a:t>image</a:t>
            </a:r>
            <a:r>
              <a:rPr lang="pt-PT"/>
              <a:t> </a:t>
            </a:r>
          </a:p>
        </p:txBody>
      </p:sp>
      <p:sp>
        <p:nvSpPr>
          <p:cNvPr id="7" name="Marcador de Posição da Tabela 6">
            <a:extLst>
              <a:ext uri="{FF2B5EF4-FFF2-40B4-BE49-F238E27FC236}">
                <a16:creationId xmlns:a16="http://schemas.microsoft.com/office/drawing/2014/main" id="{BB552F93-A166-46CC-B918-3C5C94AF0937}"/>
              </a:ext>
            </a:extLst>
          </p:cNvPr>
          <p:cNvSpPr>
            <a:spLocks noGrp="1"/>
          </p:cNvSpPr>
          <p:nvPr>
            <p:ph type="tbl" sz="quarter" idx="12"/>
          </p:nvPr>
        </p:nvSpPr>
        <p:spPr>
          <a:xfrm>
            <a:off x="1188576" y="1533525"/>
            <a:ext cx="9659937" cy="3790950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ECB71C-AC58-4BD5-99EE-0220B40B8CCC}"/>
              </a:ext>
            </a:extLst>
          </p:cNvPr>
          <p:cNvSpPr/>
          <p:nvPr userDrawn="1"/>
        </p:nvSpPr>
        <p:spPr>
          <a:xfrm>
            <a:off x="9554335" y="5990634"/>
            <a:ext cx="24384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17B1EA-E06B-473D-90EF-9C9D8232DFC8}"/>
              </a:ext>
            </a:extLst>
          </p:cNvPr>
          <p:cNvSpPr/>
          <p:nvPr userDrawn="1"/>
        </p:nvSpPr>
        <p:spPr>
          <a:xfrm>
            <a:off x="199265" y="5911259"/>
            <a:ext cx="24384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D79C36-FD57-43F7-8175-D6A179C6B5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1846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0243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Posição do Texto 9"/>
          <p:cNvSpPr>
            <a:spLocks noGrp="1"/>
          </p:cNvSpPr>
          <p:nvPr>
            <p:ph type="body" sz="quarter" idx="10" hasCustomPrompt="1"/>
          </p:nvPr>
        </p:nvSpPr>
        <p:spPr>
          <a:xfrm>
            <a:off x="3744057" y="6040194"/>
            <a:ext cx="4703885" cy="4397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 err="1"/>
              <a:t>Additional</a:t>
            </a:r>
            <a:r>
              <a:rPr lang="pt-PT"/>
              <a:t> </a:t>
            </a:r>
            <a:r>
              <a:rPr lang="pt-PT" err="1"/>
              <a:t>info</a:t>
            </a:r>
            <a:endParaRPr lang="pt-P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ex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4392794-7682-43C7-9F9B-7784A07C0627}"/>
              </a:ext>
            </a:extLst>
          </p:cNvPr>
          <p:cNvSpPr/>
          <p:nvPr userDrawn="1"/>
        </p:nvSpPr>
        <p:spPr>
          <a:xfrm>
            <a:off x="10401300" y="6210300"/>
            <a:ext cx="1790700" cy="622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Marcador de Posição do Texto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405786"/>
            <a:ext cx="10407650" cy="4829914"/>
          </a:xfrm>
          <a:prstGeom prst="rect">
            <a:avLst/>
          </a:prstGeom>
        </p:spPr>
        <p:txBody>
          <a:bodyPr/>
          <a:lstStyle>
            <a:lvl2pPr marL="623888" indent="-457200">
              <a:buClr>
                <a:srgbClr val="5AF8BE"/>
              </a:buClr>
              <a:buFont typeface="+mj-lt"/>
              <a:buAutoNum type="arabicPeriod"/>
              <a:defRPr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here</a:t>
            </a:r>
            <a:r>
              <a:rPr lang="pt-PT"/>
              <a:t> to </a:t>
            </a:r>
            <a:r>
              <a:rPr lang="pt-PT" err="1"/>
              <a:t>start</a:t>
            </a:r>
            <a:r>
              <a:rPr lang="pt-PT"/>
              <a:t> </a:t>
            </a:r>
            <a:r>
              <a:rPr lang="pt-PT" err="1"/>
              <a:t>your</a:t>
            </a:r>
            <a:r>
              <a:rPr lang="pt-PT"/>
              <a:t> </a:t>
            </a:r>
            <a:r>
              <a:rPr lang="pt-PT" err="1"/>
              <a:t>index</a:t>
            </a:r>
            <a:endParaRPr lang="pt-PT"/>
          </a:p>
          <a:p>
            <a:pPr lvl="1"/>
            <a:endParaRPr lang="pt-PT"/>
          </a:p>
          <a:p>
            <a:pPr lvl="1"/>
            <a:endParaRPr lang="pt-PT"/>
          </a:p>
        </p:txBody>
      </p:sp>
      <p:sp>
        <p:nvSpPr>
          <p:cNvPr id="8" name="Marcador de Posição do Texto 9"/>
          <p:cNvSpPr>
            <a:spLocks noGrp="1"/>
          </p:cNvSpPr>
          <p:nvPr>
            <p:ph type="body" sz="quarter" idx="14" hasCustomPrompt="1"/>
          </p:nvPr>
        </p:nvSpPr>
        <p:spPr>
          <a:xfrm>
            <a:off x="2362200" y="622300"/>
            <a:ext cx="7480300" cy="4191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pt-PT"/>
              <a:t>Index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f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4322617" y="2766218"/>
            <a:ext cx="7155873" cy="174759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err="1"/>
              <a:t>Title</a:t>
            </a:r>
            <a:r>
              <a:rPr lang="pt-PT"/>
              <a:t> of </a:t>
            </a:r>
            <a:r>
              <a:rPr lang="pt-PT" err="1"/>
              <a:t>section</a:t>
            </a:r>
            <a:endParaRPr lang="pt-P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A494663-59BB-45BE-A65F-43A0B7449D5B}"/>
              </a:ext>
            </a:extLst>
          </p:cNvPr>
          <p:cNvSpPr/>
          <p:nvPr userDrawn="1"/>
        </p:nvSpPr>
        <p:spPr>
          <a:xfrm>
            <a:off x="4457700" y="5600700"/>
            <a:ext cx="7734300" cy="12573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FE0DFA-AAF0-4C16-80B1-61695DBB001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18465" cy="149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ntence+Autho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166813"/>
            <a:ext cx="10515600" cy="2852737"/>
          </a:xfrm>
          <a:prstGeom prst="rect">
            <a:avLst/>
          </a:prstGeom>
        </p:spPr>
        <p:txBody>
          <a:bodyPr anchor="b"/>
          <a:lstStyle>
            <a:lvl1pPr algn="ctr">
              <a:defRPr sz="44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/>
              <a:t>“</a:t>
            </a:r>
            <a:r>
              <a:rPr lang="pt-PT" err="1"/>
              <a:t>Highlight</a:t>
            </a:r>
            <a:r>
              <a:rPr lang="pt-PT"/>
              <a:t> </a:t>
            </a:r>
            <a:r>
              <a:rPr lang="pt-PT" err="1"/>
              <a:t>phrase</a:t>
            </a:r>
            <a:r>
              <a:rPr lang="pt-PT"/>
              <a:t> </a:t>
            </a:r>
            <a:r>
              <a:rPr lang="pt-PT" err="1"/>
              <a:t>lorem</a:t>
            </a:r>
            <a:r>
              <a:rPr lang="pt-PT"/>
              <a:t> </a:t>
            </a:r>
            <a:r>
              <a:rPr lang="pt-PT" err="1"/>
              <a:t>ipsum</a:t>
            </a:r>
            <a:r>
              <a:rPr lang="pt-PT"/>
              <a:t> </a:t>
            </a:r>
            <a:r>
              <a:rPr lang="pt-PT" err="1"/>
              <a:t>dolor</a:t>
            </a:r>
            <a:r>
              <a:rPr lang="pt-PT"/>
              <a:t> set </a:t>
            </a:r>
            <a:r>
              <a:rPr lang="pt-PT" err="1"/>
              <a:t>amet</a:t>
            </a:r>
            <a:r>
              <a:rPr lang="pt-PT"/>
              <a:t> </a:t>
            </a:r>
            <a:r>
              <a:rPr lang="pt-PT" err="1"/>
              <a:t>consectetuer</a:t>
            </a:r>
            <a:r>
              <a:rPr lang="pt-PT"/>
              <a:t> </a:t>
            </a:r>
            <a:r>
              <a:rPr lang="pt-PT" err="1"/>
              <a:t>adipiscing</a:t>
            </a:r>
            <a:r>
              <a:rPr lang="pt-PT"/>
              <a:t>”</a:t>
            </a:r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err="1"/>
              <a:t>Author</a:t>
            </a:r>
            <a:r>
              <a:rPr lang="pt-PT"/>
              <a:t> </a:t>
            </a:r>
            <a:r>
              <a:rPr lang="pt-PT" err="1"/>
              <a:t>name</a:t>
            </a:r>
            <a:r>
              <a:rPr lang="pt-PT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49C145A-D265-49C5-AF82-5FDDA7B36A33}"/>
              </a:ext>
            </a:extLst>
          </p:cNvPr>
          <p:cNvSpPr/>
          <p:nvPr userDrawn="1"/>
        </p:nvSpPr>
        <p:spPr>
          <a:xfrm>
            <a:off x="4457700" y="6089650"/>
            <a:ext cx="7734300" cy="7683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le and subtitle of sec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err="1"/>
              <a:t>Title</a:t>
            </a:r>
            <a:r>
              <a:rPr lang="pt-PT"/>
              <a:t> of </a:t>
            </a:r>
            <a:r>
              <a:rPr lang="pt-PT" err="1"/>
              <a:t>section</a:t>
            </a:r>
            <a:endParaRPr lang="pt-PT"/>
          </a:p>
        </p:txBody>
      </p:sp>
      <p:sp>
        <p:nvSpPr>
          <p:cNvPr id="3" name="Marcador de Posição do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>
                <a:solidFill>
                  <a:srgbClr val="68686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 err="1"/>
              <a:t>Subtitle</a:t>
            </a:r>
            <a:r>
              <a:rPr lang="pt-PT"/>
              <a:t> of </a:t>
            </a:r>
            <a:r>
              <a:rPr lang="pt-PT" err="1"/>
              <a:t>section</a:t>
            </a:r>
            <a:r>
              <a:rPr lang="pt-PT"/>
              <a:t>, </a:t>
            </a:r>
            <a:r>
              <a:rPr lang="pt-PT" err="1"/>
              <a:t>if</a:t>
            </a:r>
            <a:r>
              <a:rPr lang="pt-PT"/>
              <a:t> </a:t>
            </a:r>
            <a:r>
              <a:rPr lang="pt-PT" err="1"/>
              <a:t>needed</a:t>
            </a:r>
            <a:endParaRPr lang="pt-PT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4E10BE-CF84-4B2D-8176-E01D8C5F1573}"/>
              </a:ext>
            </a:extLst>
          </p:cNvPr>
          <p:cNvSpPr/>
          <p:nvPr userDrawn="1"/>
        </p:nvSpPr>
        <p:spPr>
          <a:xfrm>
            <a:off x="4457700" y="6116638"/>
            <a:ext cx="7734300" cy="741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D1EF28-7071-458F-92ED-94507F36ED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418465" cy="149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x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2104EF1-A921-45EF-AA1F-32C97031F844}"/>
              </a:ext>
            </a:extLst>
          </p:cNvPr>
          <p:cNvSpPr/>
          <p:nvPr userDrawn="1"/>
        </p:nvSpPr>
        <p:spPr>
          <a:xfrm>
            <a:off x="10350500" y="6077356"/>
            <a:ext cx="18415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49499" y="622300"/>
            <a:ext cx="7493001" cy="441122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here</a:t>
            </a:r>
            <a:r>
              <a:rPr lang="pt-PT"/>
              <a:t> to </a:t>
            </a:r>
            <a:r>
              <a:rPr lang="pt-PT" err="1"/>
              <a:t>add</a:t>
            </a:r>
            <a:r>
              <a:rPr lang="pt-PT"/>
              <a:t> a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838199" y="1346200"/>
            <a:ext cx="10515600" cy="4889500"/>
          </a:xfrm>
          <a:prstGeom prst="rect">
            <a:avLst/>
          </a:prstGeom>
        </p:spPr>
        <p:txBody>
          <a:bodyPr/>
          <a:lstStyle>
            <a:lvl1pPr marL="354013" indent="-3540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6450" indent="-349250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8888" indent="-344488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00213" indent="-3286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323850">
              <a:spcBef>
                <a:spcPts val="600"/>
              </a:spcBef>
              <a:buClr>
                <a:srgbClr val="4A65D8"/>
              </a:buClr>
              <a:tabLst>
                <a:tab pos="2241550" algn="l"/>
              </a:tabLst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err="1"/>
              <a:t>Write</a:t>
            </a:r>
            <a:r>
              <a:rPr lang="pt-PT"/>
              <a:t> </a:t>
            </a:r>
            <a:r>
              <a:rPr lang="pt-PT" err="1"/>
              <a:t>your</a:t>
            </a:r>
            <a:r>
              <a:rPr lang="pt-PT"/>
              <a:t> </a:t>
            </a:r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with</a:t>
            </a:r>
            <a:r>
              <a:rPr lang="pt-PT"/>
              <a:t> </a:t>
            </a:r>
            <a:r>
              <a:rPr lang="pt-PT" err="1"/>
              <a:t>bullets</a:t>
            </a:r>
            <a:endParaRPr lang="pt-PT"/>
          </a:p>
          <a:p>
            <a:pPr lvl="0"/>
            <a:r>
              <a:rPr lang="pt-PT" err="1"/>
              <a:t>First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1"/>
            <a:r>
              <a:rPr lang="pt-PT" err="1"/>
              <a:t>Second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2"/>
            <a:r>
              <a:rPr lang="pt-PT" err="1"/>
              <a:t>Third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3"/>
            <a:r>
              <a:rPr lang="pt-PT" err="1"/>
              <a:t>Fourth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4"/>
            <a:r>
              <a:rPr lang="pt-PT" err="1"/>
              <a:t>Fifth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ex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8E632C-EDDE-4EBD-9CFB-5609EEEFA734}"/>
              </a:ext>
            </a:extLst>
          </p:cNvPr>
          <p:cNvSpPr/>
          <p:nvPr userDrawn="1"/>
        </p:nvSpPr>
        <p:spPr>
          <a:xfrm>
            <a:off x="10350500" y="6077356"/>
            <a:ext cx="18415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62199" y="622300"/>
            <a:ext cx="7480301" cy="441122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here</a:t>
            </a:r>
            <a:r>
              <a:rPr lang="pt-PT"/>
              <a:t> to </a:t>
            </a:r>
            <a:r>
              <a:rPr lang="pt-PT" err="1"/>
              <a:t>add</a:t>
            </a:r>
            <a:r>
              <a:rPr lang="pt-PT"/>
              <a:t> a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838199" y="1333500"/>
            <a:ext cx="10515600" cy="4902200"/>
          </a:xfrm>
          <a:prstGeom prst="rect">
            <a:avLst/>
          </a:prstGeom>
        </p:spPr>
        <p:txBody>
          <a:bodyPr/>
          <a:lstStyle>
            <a:lvl1pPr marL="354013" indent="-3540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6450" indent="-349250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8888" indent="-344488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00213" indent="-3286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323850">
              <a:spcBef>
                <a:spcPts val="600"/>
              </a:spcBef>
              <a:buClr>
                <a:srgbClr val="4A65D8"/>
              </a:buClr>
              <a:tabLst>
                <a:tab pos="2241550" algn="l"/>
              </a:tabLst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err="1"/>
              <a:t>Write</a:t>
            </a:r>
            <a:r>
              <a:rPr lang="pt-PT"/>
              <a:t> </a:t>
            </a:r>
            <a:r>
              <a:rPr lang="pt-PT" err="1"/>
              <a:t>your</a:t>
            </a:r>
            <a:r>
              <a:rPr lang="pt-PT"/>
              <a:t> </a:t>
            </a:r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with</a:t>
            </a:r>
            <a:r>
              <a:rPr lang="pt-PT"/>
              <a:t> </a:t>
            </a:r>
            <a:r>
              <a:rPr lang="pt-PT" err="1"/>
              <a:t>bullets</a:t>
            </a:r>
            <a:endParaRPr lang="pt-PT"/>
          </a:p>
          <a:p>
            <a:pPr lvl="0"/>
            <a:r>
              <a:rPr lang="pt-PT" err="1"/>
              <a:t>First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1"/>
            <a:r>
              <a:rPr lang="pt-PT" err="1"/>
              <a:t>Second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2"/>
            <a:r>
              <a:rPr lang="pt-PT" err="1"/>
              <a:t>Third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3"/>
            <a:r>
              <a:rPr lang="pt-PT" err="1"/>
              <a:t>Fourth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4"/>
            <a:r>
              <a:rPr lang="pt-PT" err="1"/>
              <a:t>Fifth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637126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71F6440-BECA-4B72-869C-719CBF834146}"/>
              </a:ext>
            </a:extLst>
          </p:cNvPr>
          <p:cNvSpPr/>
          <p:nvPr userDrawn="1"/>
        </p:nvSpPr>
        <p:spPr>
          <a:xfrm>
            <a:off x="10350500" y="6077356"/>
            <a:ext cx="1841500" cy="7806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838199" y="1320800"/>
            <a:ext cx="10515600" cy="4914900"/>
          </a:xfrm>
          <a:prstGeom prst="rect">
            <a:avLst/>
          </a:prstGeom>
        </p:spPr>
        <p:txBody>
          <a:bodyPr/>
          <a:lstStyle>
            <a:lvl1pPr marL="354013" indent="-3540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6450" indent="-349250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8888" indent="-344488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00213" indent="-3286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323850">
              <a:spcBef>
                <a:spcPts val="600"/>
              </a:spcBef>
              <a:buClr>
                <a:srgbClr val="4A65D8"/>
              </a:buClr>
              <a:tabLst>
                <a:tab pos="2241550" algn="l"/>
              </a:tabLst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err="1"/>
              <a:t>Write</a:t>
            </a:r>
            <a:r>
              <a:rPr lang="pt-PT"/>
              <a:t> </a:t>
            </a:r>
            <a:r>
              <a:rPr lang="pt-PT" err="1"/>
              <a:t>your</a:t>
            </a:r>
            <a:r>
              <a:rPr lang="pt-PT"/>
              <a:t> </a:t>
            </a:r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with</a:t>
            </a:r>
            <a:r>
              <a:rPr lang="pt-PT"/>
              <a:t> </a:t>
            </a:r>
            <a:r>
              <a:rPr lang="pt-PT" err="1"/>
              <a:t>bullets</a:t>
            </a:r>
            <a:endParaRPr lang="pt-PT"/>
          </a:p>
          <a:p>
            <a:pPr lvl="0"/>
            <a:r>
              <a:rPr lang="pt-PT" err="1"/>
              <a:t>First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1"/>
            <a:r>
              <a:rPr lang="pt-PT" err="1"/>
              <a:t>Second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2"/>
            <a:r>
              <a:rPr lang="pt-PT" err="1"/>
              <a:t>Third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3"/>
            <a:r>
              <a:rPr lang="pt-PT" err="1"/>
              <a:t>Fourth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4"/>
            <a:r>
              <a:rPr lang="pt-PT" err="1"/>
              <a:t>Fifth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F9470DBE-7BF1-4583-ADAD-8CB21476979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2200" y="622300"/>
            <a:ext cx="7493000" cy="441122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here</a:t>
            </a:r>
            <a:r>
              <a:rPr lang="pt-PT"/>
              <a:t> to </a:t>
            </a:r>
            <a:r>
              <a:rPr lang="pt-PT" err="1"/>
              <a:t>add</a:t>
            </a:r>
            <a:r>
              <a:rPr lang="pt-PT"/>
              <a:t> a </a:t>
            </a:r>
            <a:r>
              <a:rPr lang="pt-PT" err="1"/>
              <a:t>title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2000516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ext with bullet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6C85BE-F513-4E03-A590-C62B6DC574AF}"/>
              </a:ext>
            </a:extLst>
          </p:cNvPr>
          <p:cNvSpPr/>
          <p:nvPr userDrawn="1"/>
        </p:nvSpPr>
        <p:spPr>
          <a:xfrm>
            <a:off x="10350500" y="6197600"/>
            <a:ext cx="1841500" cy="66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2336800" y="635000"/>
            <a:ext cx="7505700" cy="403022"/>
          </a:xfrm>
          <a:prstGeom prst="rect">
            <a:avLst/>
          </a:prstGeom>
        </p:spPr>
        <p:txBody>
          <a:bodyPr/>
          <a:lstStyle>
            <a:lvl1pPr algn="ctr">
              <a:defRPr sz="3000" b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PT" err="1"/>
              <a:t>Click</a:t>
            </a:r>
            <a:r>
              <a:rPr lang="pt-PT"/>
              <a:t> </a:t>
            </a:r>
            <a:r>
              <a:rPr lang="pt-PT" err="1"/>
              <a:t>here</a:t>
            </a:r>
            <a:r>
              <a:rPr lang="pt-PT"/>
              <a:t> to </a:t>
            </a:r>
            <a:r>
              <a:rPr lang="pt-PT" err="1"/>
              <a:t>add</a:t>
            </a:r>
            <a:r>
              <a:rPr lang="pt-PT"/>
              <a:t> a </a:t>
            </a:r>
            <a:r>
              <a:rPr lang="pt-PT" err="1"/>
              <a:t>title</a:t>
            </a:r>
            <a:endParaRPr lang="pt-PT"/>
          </a:p>
        </p:txBody>
      </p:sp>
      <p:sp>
        <p:nvSpPr>
          <p:cNvPr id="3" name="Marcador de Posição de Conteúdo 2"/>
          <p:cNvSpPr>
            <a:spLocks noGrp="1"/>
          </p:cNvSpPr>
          <p:nvPr>
            <p:ph idx="1" hasCustomPrompt="1"/>
          </p:nvPr>
        </p:nvSpPr>
        <p:spPr>
          <a:xfrm>
            <a:off x="838199" y="1346200"/>
            <a:ext cx="10515600" cy="4851400"/>
          </a:xfrm>
          <a:prstGeom prst="rect">
            <a:avLst/>
          </a:prstGeom>
        </p:spPr>
        <p:txBody>
          <a:bodyPr/>
          <a:lstStyle>
            <a:lvl1pPr marL="354013" indent="-3540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6450" indent="-349250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8888" indent="-344488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00213" indent="-328613">
              <a:spcBef>
                <a:spcPts val="600"/>
              </a:spcBef>
              <a:buClr>
                <a:srgbClr val="4A65D8"/>
              </a:buClr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52650" indent="-323850">
              <a:spcBef>
                <a:spcPts val="600"/>
              </a:spcBef>
              <a:buClr>
                <a:srgbClr val="4A65D8"/>
              </a:buClr>
              <a:tabLst>
                <a:tab pos="2241550" algn="l"/>
              </a:tabLst>
              <a:defRPr sz="200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pt-PT" err="1"/>
              <a:t>Write</a:t>
            </a:r>
            <a:r>
              <a:rPr lang="pt-PT"/>
              <a:t> </a:t>
            </a:r>
            <a:r>
              <a:rPr lang="pt-PT" err="1"/>
              <a:t>your</a:t>
            </a:r>
            <a:r>
              <a:rPr lang="pt-PT"/>
              <a:t> </a:t>
            </a:r>
            <a:r>
              <a:rPr lang="pt-PT" err="1"/>
              <a:t>text</a:t>
            </a:r>
            <a:r>
              <a:rPr lang="pt-PT"/>
              <a:t> </a:t>
            </a:r>
            <a:r>
              <a:rPr lang="pt-PT" err="1"/>
              <a:t>with</a:t>
            </a:r>
            <a:r>
              <a:rPr lang="pt-PT"/>
              <a:t> </a:t>
            </a:r>
            <a:r>
              <a:rPr lang="pt-PT" err="1"/>
              <a:t>bullets</a:t>
            </a:r>
            <a:endParaRPr lang="pt-PT"/>
          </a:p>
          <a:p>
            <a:pPr lvl="0"/>
            <a:r>
              <a:rPr lang="pt-PT" err="1"/>
              <a:t>First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1"/>
            <a:r>
              <a:rPr lang="pt-PT" err="1"/>
              <a:t>Second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2"/>
            <a:r>
              <a:rPr lang="pt-PT" err="1"/>
              <a:t>Third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3"/>
            <a:r>
              <a:rPr lang="pt-PT" err="1"/>
              <a:t>Fourth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  <a:p>
            <a:pPr lvl="4"/>
            <a:r>
              <a:rPr lang="pt-PT" err="1"/>
              <a:t>Fifth</a:t>
            </a:r>
            <a:r>
              <a:rPr lang="pt-PT"/>
              <a:t> </a:t>
            </a:r>
            <a:r>
              <a:rPr lang="pt-PT" err="1"/>
              <a:t>level</a:t>
            </a:r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21193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2" r:id="rId5"/>
    <p:sldLayoutId id="2147483653" r:id="rId6"/>
    <p:sldLayoutId id="2147483660" r:id="rId7"/>
    <p:sldLayoutId id="2147483661" r:id="rId8"/>
    <p:sldLayoutId id="2147483662" r:id="rId9"/>
    <p:sldLayoutId id="2147483655" r:id="rId10"/>
    <p:sldLayoutId id="2147483658" r:id="rId11"/>
    <p:sldLayoutId id="2147483656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png"/><Relationship Id="rId21" Type="http://schemas.openxmlformats.org/officeDocument/2006/relationships/oleObject" Target="../embeddings/oleObject10.bin"/><Relationship Id="rId42" Type="http://schemas.microsoft.com/office/2007/relationships/hdphoto" Target="../media/hdphoto1.wdp"/><Relationship Id="rId47" Type="http://schemas.openxmlformats.org/officeDocument/2006/relationships/image" Target="../media/image35.png"/><Relationship Id="rId63" Type="http://schemas.microsoft.com/office/2007/relationships/hdphoto" Target="../media/hdphoto8.wdp"/><Relationship Id="rId68" Type="http://schemas.openxmlformats.org/officeDocument/2006/relationships/image" Target="../media/image42.png"/><Relationship Id="rId84" Type="http://schemas.microsoft.com/office/2007/relationships/hdphoto" Target="../media/hdphoto15.wdp"/><Relationship Id="rId89" Type="http://schemas.openxmlformats.org/officeDocument/2006/relationships/image" Target="../media/image49.png"/><Relationship Id="rId16" Type="http://schemas.openxmlformats.org/officeDocument/2006/relationships/image" Target="../media/image20.png"/><Relationship Id="rId11" Type="http://schemas.openxmlformats.org/officeDocument/2006/relationships/oleObject" Target="../embeddings/oleObject5.bin"/><Relationship Id="rId32" Type="http://schemas.openxmlformats.org/officeDocument/2006/relationships/image" Target="../media/image28.png"/><Relationship Id="rId37" Type="http://schemas.openxmlformats.org/officeDocument/2006/relationships/oleObject" Target="../embeddings/oleObject18.bin"/><Relationship Id="rId53" Type="http://schemas.openxmlformats.org/officeDocument/2006/relationships/image" Target="../media/image37.png"/><Relationship Id="rId58" Type="http://schemas.openxmlformats.org/officeDocument/2006/relationships/oleObject" Target="../embeddings/oleObject25.bin"/><Relationship Id="rId74" Type="http://schemas.openxmlformats.org/officeDocument/2006/relationships/image" Target="../media/image44.png"/><Relationship Id="rId79" Type="http://schemas.openxmlformats.org/officeDocument/2006/relationships/oleObject" Target="../embeddings/oleObject32.bin"/><Relationship Id="rId5" Type="http://schemas.openxmlformats.org/officeDocument/2006/relationships/oleObject" Target="../embeddings/oleObject2.bin"/><Relationship Id="rId90" Type="http://schemas.microsoft.com/office/2007/relationships/hdphoto" Target="../media/hdphoto17.wdp"/><Relationship Id="rId14" Type="http://schemas.openxmlformats.org/officeDocument/2006/relationships/image" Target="../media/image19.png"/><Relationship Id="rId22" Type="http://schemas.openxmlformats.org/officeDocument/2006/relationships/image" Target="../media/image23.png"/><Relationship Id="rId27" Type="http://schemas.openxmlformats.org/officeDocument/2006/relationships/oleObject" Target="../embeddings/oleObject13.bin"/><Relationship Id="rId30" Type="http://schemas.openxmlformats.org/officeDocument/2006/relationships/image" Target="../media/image27.png"/><Relationship Id="rId35" Type="http://schemas.openxmlformats.org/officeDocument/2006/relationships/oleObject" Target="../embeddings/oleObject17.bin"/><Relationship Id="rId43" Type="http://schemas.openxmlformats.org/officeDocument/2006/relationships/oleObject" Target="../embeddings/oleObject20.bin"/><Relationship Id="rId48" Type="http://schemas.microsoft.com/office/2007/relationships/hdphoto" Target="../media/hdphoto3.wdp"/><Relationship Id="rId56" Type="http://schemas.openxmlformats.org/officeDocument/2006/relationships/image" Target="../media/image38.png"/><Relationship Id="rId64" Type="http://schemas.openxmlformats.org/officeDocument/2006/relationships/oleObject" Target="../embeddings/oleObject27.bin"/><Relationship Id="rId69" Type="http://schemas.microsoft.com/office/2007/relationships/hdphoto" Target="../media/hdphoto10.wdp"/><Relationship Id="rId77" Type="http://schemas.openxmlformats.org/officeDocument/2006/relationships/image" Target="../media/image45.png"/><Relationship Id="rId8" Type="http://schemas.openxmlformats.org/officeDocument/2006/relationships/image" Target="../media/image16.png"/><Relationship Id="rId51" Type="http://schemas.microsoft.com/office/2007/relationships/hdphoto" Target="../media/hdphoto4.wdp"/><Relationship Id="rId72" Type="http://schemas.microsoft.com/office/2007/relationships/hdphoto" Target="../media/hdphoto11.wdp"/><Relationship Id="rId80" Type="http://schemas.openxmlformats.org/officeDocument/2006/relationships/image" Target="../media/image46.png"/><Relationship Id="rId85" Type="http://schemas.openxmlformats.org/officeDocument/2006/relationships/oleObject" Target="../embeddings/oleObject34.bin"/><Relationship Id="rId3" Type="http://schemas.openxmlformats.org/officeDocument/2006/relationships/oleObject" Target="../embeddings/oleObject1.bin"/><Relationship Id="rId12" Type="http://schemas.openxmlformats.org/officeDocument/2006/relationships/image" Target="../media/image18.png"/><Relationship Id="rId17" Type="http://schemas.openxmlformats.org/officeDocument/2006/relationships/oleObject" Target="../embeddings/oleObject8.bin"/><Relationship Id="rId25" Type="http://schemas.openxmlformats.org/officeDocument/2006/relationships/oleObject" Target="../embeddings/oleObject12.bin"/><Relationship Id="rId33" Type="http://schemas.openxmlformats.org/officeDocument/2006/relationships/oleObject" Target="../embeddings/oleObject16.bin"/><Relationship Id="rId38" Type="http://schemas.openxmlformats.org/officeDocument/2006/relationships/image" Target="../media/image31.png"/><Relationship Id="rId46" Type="http://schemas.openxmlformats.org/officeDocument/2006/relationships/oleObject" Target="../embeddings/oleObject21.bin"/><Relationship Id="rId59" Type="http://schemas.openxmlformats.org/officeDocument/2006/relationships/image" Target="../media/image39.png"/><Relationship Id="rId67" Type="http://schemas.openxmlformats.org/officeDocument/2006/relationships/oleObject" Target="../embeddings/oleObject28.bin"/><Relationship Id="rId20" Type="http://schemas.openxmlformats.org/officeDocument/2006/relationships/image" Target="../media/image22.png"/><Relationship Id="rId41" Type="http://schemas.openxmlformats.org/officeDocument/2006/relationships/image" Target="../media/image33.png"/><Relationship Id="rId54" Type="http://schemas.microsoft.com/office/2007/relationships/hdphoto" Target="../media/hdphoto5.wdp"/><Relationship Id="rId62" Type="http://schemas.openxmlformats.org/officeDocument/2006/relationships/image" Target="../media/image40.png"/><Relationship Id="rId70" Type="http://schemas.openxmlformats.org/officeDocument/2006/relationships/oleObject" Target="../embeddings/oleObject29.bin"/><Relationship Id="rId75" Type="http://schemas.microsoft.com/office/2007/relationships/hdphoto" Target="../media/hdphoto12.wdp"/><Relationship Id="rId83" Type="http://schemas.openxmlformats.org/officeDocument/2006/relationships/image" Target="../media/image47.png"/><Relationship Id="rId88" Type="http://schemas.openxmlformats.org/officeDocument/2006/relationships/oleObject" Target="../embeddings/oleObject35.bin"/><Relationship Id="rId91" Type="http://schemas.openxmlformats.org/officeDocument/2006/relationships/oleObject" Target="../embeddings/oleObject36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5" Type="http://schemas.openxmlformats.org/officeDocument/2006/relationships/oleObject" Target="../embeddings/oleObject7.bin"/><Relationship Id="rId23" Type="http://schemas.openxmlformats.org/officeDocument/2006/relationships/oleObject" Target="../embeddings/oleObject11.bin"/><Relationship Id="rId28" Type="http://schemas.openxmlformats.org/officeDocument/2006/relationships/image" Target="../media/image26.png"/><Relationship Id="rId36" Type="http://schemas.openxmlformats.org/officeDocument/2006/relationships/image" Target="../media/image30.png"/><Relationship Id="rId49" Type="http://schemas.openxmlformats.org/officeDocument/2006/relationships/oleObject" Target="../embeddings/oleObject22.bin"/><Relationship Id="rId57" Type="http://schemas.microsoft.com/office/2007/relationships/hdphoto" Target="../media/hdphoto6.wdp"/><Relationship Id="rId10" Type="http://schemas.openxmlformats.org/officeDocument/2006/relationships/image" Target="../media/image17.png"/><Relationship Id="rId31" Type="http://schemas.openxmlformats.org/officeDocument/2006/relationships/oleObject" Target="../embeddings/oleObject15.bin"/><Relationship Id="rId44" Type="http://schemas.openxmlformats.org/officeDocument/2006/relationships/image" Target="../media/image34.png"/><Relationship Id="rId52" Type="http://schemas.openxmlformats.org/officeDocument/2006/relationships/oleObject" Target="../embeddings/oleObject23.bin"/><Relationship Id="rId60" Type="http://schemas.microsoft.com/office/2007/relationships/hdphoto" Target="../media/hdphoto7.wdp"/><Relationship Id="rId65" Type="http://schemas.openxmlformats.org/officeDocument/2006/relationships/image" Target="../media/image41.png"/><Relationship Id="rId73" Type="http://schemas.openxmlformats.org/officeDocument/2006/relationships/oleObject" Target="../embeddings/oleObject30.bin"/><Relationship Id="rId78" Type="http://schemas.microsoft.com/office/2007/relationships/hdphoto" Target="../media/hdphoto13.wdp"/><Relationship Id="rId81" Type="http://schemas.microsoft.com/office/2007/relationships/hdphoto" Target="../media/hdphoto14.wdp"/><Relationship Id="rId86" Type="http://schemas.openxmlformats.org/officeDocument/2006/relationships/image" Target="../media/image48.png"/><Relationship Id="rId4" Type="http://schemas.openxmlformats.org/officeDocument/2006/relationships/image" Target="../media/image14.png"/><Relationship Id="rId9" Type="http://schemas.openxmlformats.org/officeDocument/2006/relationships/oleObject" Target="../embeddings/oleObject4.bin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21.png"/><Relationship Id="rId39" Type="http://schemas.openxmlformats.org/officeDocument/2006/relationships/image" Target="../media/image32.png"/><Relationship Id="rId34" Type="http://schemas.openxmlformats.org/officeDocument/2006/relationships/image" Target="../media/image29.png"/><Relationship Id="rId50" Type="http://schemas.openxmlformats.org/officeDocument/2006/relationships/image" Target="../media/image36.png"/><Relationship Id="rId55" Type="http://schemas.openxmlformats.org/officeDocument/2006/relationships/oleObject" Target="../embeddings/oleObject24.bin"/><Relationship Id="rId76" Type="http://schemas.openxmlformats.org/officeDocument/2006/relationships/oleObject" Target="../embeddings/oleObject31.bin"/><Relationship Id="rId7" Type="http://schemas.openxmlformats.org/officeDocument/2006/relationships/oleObject" Target="../embeddings/oleObject3.bin"/><Relationship Id="rId71" Type="http://schemas.openxmlformats.org/officeDocument/2006/relationships/image" Target="../media/image43.png"/><Relationship Id="rId2" Type="http://schemas.openxmlformats.org/officeDocument/2006/relationships/image" Target="../media/image2.jpeg"/><Relationship Id="rId29" Type="http://schemas.openxmlformats.org/officeDocument/2006/relationships/oleObject" Target="../embeddings/oleObject14.bin"/><Relationship Id="rId24" Type="http://schemas.openxmlformats.org/officeDocument/2006/relationships/image" Target="../media/image24.png"/><Relationship Id="rId40" Type="http://schemas.openxmlformats.org/officeDocument/2006/relationships/oleObject" Target="../embeddings/oleObject19.bin"/><Relationship Id="rId45" Type="http://schemas.microsoft.com/office/2007/relationships/hdphoto" Target="../media/hdphoto2.wdp"/><Relationship Id="rId66" Type="http://schemas.microsoft.com/office/2007/relationships/hdphoto" Target="../media/hdphoto9.wdp"/><Relationship Id="rId87" Type="http://schemas.microsoft.com/office/2007/relationships/hdphoto" Target="../media/hdphoto16.wdp"/><Relationship Id="rId61" Type="http://schemas.openxmlformats.org/officeDocument/2006/relationships/oleObject" Target="../embeddings/oleObject26.bin"/><Relationship Id="rId82" Type="http://schemas.openxmlformats.org/officeDocument/2006/relationships/oleObject" Target="../embeddings/oleObject33.bin"/><Relationship Id="rId19" Type="http://schemas.openxmlformats.org/officeDocument/2006/relationships/oleObject" Target="../embeddings/oleObject9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microsoft.com/office/2018/10/relationships/comments" Target="../comments/modernComment_111_8DE9B14E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hyperlink" Target="https://www.youtube.com/watch?v=8D0nBs9TiyI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107EEAA3-5DB5-46F5-BA92-02CDBC2F08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93032" y="1674821"/>
            <a:ext cx="4844417" cy="671208"/>
          </a:xfrm>
        </p:spPr>
        <p:txBody>
          <a:bodyPr/>
          <a:lstStyle/>
          <a:p>
            <a:pPr algn="ctr"/>
            <a:r>
              <a:rPr lang="pt-PT">
                <a:solidFill>
                  <a:srgbClr val="4A65D8"/>
                </a:solidFill>
              </a:rPr>
              <a:t>Microplastics</a:t>
            </a:r>
            <a:endParaRPr lang="en-US">
              <a:solidFill>
                <a:srgbClr val="4A65D8"/>
              </a:solidFill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70AD473C-5E8D-41BA-BFCA-7CDE07F32F7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PT">
                <a:solidFill>
                  <a:srgbClr val="4A65D8"/>
                </a:solidFill>
              </a:rPr>
              <a:t>For </a:t>
            </a:r>
            <a:r>
              <a:rPr lang="pt-PT" err="1">
                <a:solidFill>
                  <a:srgbClr val="4A65D8"/>
                </a:solidFill>
              </a:rPr>
              <a:t>Students</a:t>
            </a:r>
            <a:endParaRPr lang="en-US">
              <a:solidFill>
                <a:srgbClr val="4A65D8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9B96CB-DACE-4DD5-AF77-B92BE31C7626}"/>
              </a:ext>
            </a:extLst>
          </p:cNvPr>
          <p:cNvSpPr txBox="1"/>
          <p:nvPr/>
        </p:nvSpPr>
        <p:spPr>
          <a:xfrm>
            <a:off x="3448050" y="1070380"/>
            <a:ext cx="5295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>
                <a:solidFill>
                  <a:srgbClr val="FF0000"/>
                </a:solidFill>
              </a:rPr>
              <a:t>Draft slides</a:t>
            </a:r>
          </a:p>
        </p:txBody>
      </p:sp>
      <p:pic>
        <p:nvPicPr>
          <p:cNvPr id="4" name="Picture 3" descr="A picture containing hand&#10;&#10;Description automatically generated">
            <a:extLst>
              <a:ext uri="{FF2B5EF4-FFF2-40B4-BE49-F238E27FC236}">
                <a16:creationId xmlns:a16="http://schemas.microsoft.com/office/drawing/2014/main" id="{67EAD3B2-1664-4278-AF18-3B65CCFAA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74"/>
          <a:stretch/>
        </p:blipFill>
        <p:spPr>
          <a:xfrm>
            <a:off x="1985628" y="3304442"/>
            <a:ext cx="3834148" cy="2734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6540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6E3173D-0292-4197-9F68-921C6D3E3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18"/>
          <a:stretch/>
        </p:blipFill>
        <p:spPr>
          <a:xfrm>
            <a:off x="1" y="848331"/>
            <a:ext cx="3921916" cy="6009668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047E7AA-8736-48B9-8FDB-3103561F7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"/>
          <a:stretch/>
        </p:blipFill>
        <p:spPr>
          <a:xfrm>
            <a:off x="2954956" y="848330"/>
            <a:ext cx="9237044" cy="600966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2DC5D3D-88F8-4DC0-A02F-E47EA64E53B3}"/>
              </a:ext>
            </a:extLst>
          </p:cNvPr>
          <p:cNvSpPr/>
          <p:nvPr/>
        </p:nvSpPr>
        <p:spPr>
          <a:xfrm>
            <a:off x="2015990" y="6295946"/>
            <a:ext cx="10176009" cy="438582"/>
          </a:xfrm>
          <a:prstGeom prst="rect">
            <a:avLst/>
          </a:prstGeom>
          <a:solidFill>
            <a:srgbClr val="5AF8BE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n-GB" sz="2400">
                <a:latin typeface="Century Gothic" panose="020B0502020202020204" pitchFamily="34" charset="0"/>
              </a:rPr>
              <a:t>Find out if you could live plastic-free</a:t>
            </a:r>
            <a:endParaRPr lang="en-US" sz="2400">
              <a:latin typeface="Century Gothic" panose="020B0502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DF5CE17-1A05-447E-9FDB-F675F903A451}"/>
              </a:ext>
            </a:extLst>
          </p:cNvPr>
          <p:cNvSpPr txBox="1"/>
          <p:nvPr/>
        </p:nvSpPr>
        <p:spPr>
          <a:xfrm>
            <a:off x="257175" y="6272685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atin typeface="Century Gothic" panose="020B0502020202020204" pitchFamily="34" charset="0"/>
              </a:rPr>
              <a:t>Home task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CC56-6A1C-4761-8CCE-D0024FC5191D}"/>
              </a:ext>
            </a:extLst>
          </p:cNvPr>
          <p:cNvSpPr/>
          <p:nvPr/>
        </p:nvSpPr>
        <p:spPr>
          <a:xfrm>
            <a:off x="409276" y="1427654"/>
            <a:ext cx="4975686" cy="4778462"/>
          </a:xfrm>
          <a:prstGeom prst="rect">
            <a:avLst/>
          </a:prstGeom>
          <a:solidFill>
            <a:srgbClr val="939391">
              <a:alpha val="47843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Picture 4" descr="A picture containing instrument, violin, sheep&#10;&#10;Description automatically generated">
            <a:extLst>
              <a:ext uri="{FF2B5EF4-FFF2-40B4-BE49-F238E27FC236}">
                <a16:creationId xmlns:a16="http://schemas.microsoft.com/office/drawing/2014/main" id="{73ADA4FE-A25C-473F-B447-18D9ABB976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1647" y="5087667"/>
            <a:ext cx="590550" cy="48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A15D5-2657-40D1-98CB-A6F3C6290E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46" y="1289258"/>
            <a:ext cx="542925" cy="409575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C22E1E82-017A-4AE8-A5E4-4FD56DD142F1}"/>
              </a:ext>
            </a:extLst>
          </p:cNvPr>
          <p:cNvSpPr/>
          <p:nvPr/>
        </p:nvSpPr>
        <p:spPr>
          <a:xfrm>
            <a:off x="614288" y="3856884"/>
            <a:ext cx="3742370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200" dirty="0">
                <a:latin typeface="Tahoma"/>
                <a:ea typeface="Tahoma"/>
                <a:cs typeface="Tahoma"/>
              </a:rPr>
              <a:t>But I’m not sure this is possible – what do you think?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96C759-92A3-4618-8ACF-5EB3DCADC953}"/>
              </a:ext>
            </a:extLst>
          </p:cNvPr>
          <p:cNvSpPr/>
          <p:nvPr/>
        </p:nvSpPr>
        <p:spPr>
          <a:xfrm>
            <a:off x="637478" y="1527686"/>
            <a:ext cx="5145667" cy="206210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200" dirty="0">
                <a:latin typeface="Tahoma"/>
                <a:ea typeface="Tahoma"/>
                <a:cs typeface="Tahoma"/>
              </a:rPr>
              <a:t>Of course, the best way to stop microplastic pollution is to stop throwing away plastic.</a:t>
            </a:r>
          </a:p>
        </p:txBody>
      </p:sp>
    </p:spTree>
    <p:extLst>
      <p:ext uri="{BB962C8B-B14F-4D97-AF65-F5344CB8AC3E}">
        <p14:creationId xmlns:p14="http://schemas.microsoft.com/office/powerpoint/2010/main" val="360459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B03DBF1-E50E-498D-B77D-756F5623AF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174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to 27">
            <a:extLst>
              <a:ext uri="{FF2B5EF4-FFF2-40B4-BE49-F238E27FC236}">
                <a16:creationId xmlns:a16="http://schemas.microsoft.com/office/drawing/2014/main" id="{9C96A1CB-85AA-418F-9895-08A292D8AD5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2230" y="2309740"/>
          <a:ext cx="899192" cy="899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" imgW="1767993" imgH="1760373" progId="Paint.Picture">
                  <p:embed/>
                </p:oleObj>
              </mc:Choice>
              <mc:Fallback>
                <p:oleObj name="Bitmap Image" r:id="rId3" imgW="1767993" imgH="1760373" progId="Paint.Picture">
                  <p:embed/>
                  <p:pic>
                    <p:nvPicPr>
                      <p:cNvPr id="28" name="Objeto 27">
                        <a:extLst>
                          <a:ext uri="{FF2B5EF4-FFF2-40B4-BE49-F238E27FC236}">
                            <a16:creationId xmlns:a16="http://schemas.microsoft.com/office/drawing/2014/main" id="{9C96A1CB-85AA-418F-9895-08A292D8AD5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230" y="2309740"/>
                        <a:ext cx="899192" cy="899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to 28">
            <a:extLst>
              <a:ext uri="{FF2B5EF4-FFF2-40B4-BE49-F238E27FC236}">
                <a16:creationId xmlns:a16="http://schemas.microsoft.com/office/drawing/2014/main" id="{20F17279-96CD-468F-91BF-33657D8D5F0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407" y="2309740"/>
          <a:ext cx="899192" cy="899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" imgW="1760373" imgH="1752381" progId="Paint.Picture">
                  <p:embed/>
                </p:oleObj>
              </mc:Choice>
              <mc:Fallback>
                <p:oleObj name="Bitmap Image" r:id="rId5" imgW="1760373" imgH="1752381" progId="Paint.Picture">
                  <p:embed/>
                  <p:pic>
                    <p:nvPicPr>
                      <p:cNvPr id="29" name="Objeto 28">
                        <a:extLst>
                          <a:ext uri="{FF2B5EF4-FFF2-40B4-BE49-F238E27FC236}">
                            <a16:creationId xmlns:a16="http://schemas.microsoft.com/office/drawing/2014/main" id="{20F17279-96CD-468F-91BF-33657D8D5F0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407" y="2309740"/>
                        <a:ext cx="899192" cy="89955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to 29">
            <a:extLst>
              <a:ext uri="{FF2B5EF4-FFF2-40B4-BE49-F238E27FC236}">
                <a16:creationId xmlns:a16="http://schemas.microsoft.com/office/drawing/2014/main" id="{CED986C4-9A0F-4D7D-9A21-1DA871D9818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4582" y="2309738"/>
          <a:ext cx="899193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" imgW="1760373" imgH="1760373" progId="Paint.Picture">
                  <p:embed/>
                </p:oleObj>
              </mc:Choice>
              <mc:Fallback>
                <p:oleObj name="Bitmap Image" r:id="rId7" imgW="1760373" imgH="1760373" progId="Paint.Picture">
                  <p:embed/>
                  <p:pic>
                    <p:nvPicPr>
                      <p:cNvPr id="30" name="Objeto 29">
                        <a:extLst>
                          <a:ext uri="{FF2B5EF4-FFF2-40B4-BE49-F238E27FC236}">
                            <a16:creationId xmlns:a16="http://schemas.microsoft.com/office/drawing/2014/main" id="{CED986C4-9A0F-4D7D-9A21-1DA871D9818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4582" y="2309738"/>
                        <a:ext cx="899193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to 30">
            <a:extLst>
              <a:ext uri="{FF2B5EF4-FFF2-40B4-BE49-F238E27FC236}">
                <a16:creationId xmlns:a16="http://schemas.microsoft.com/office/drawing/2014/main" id="{DCB0758B-B285-47A6-B2C3-23FACC97D5B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0759" y="2309738"/>
          <a:ext cx="899192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9" imgW="1760373" imgH="1760373" progId="Paint.Picture">
                  <p:embed/>
                </p:oleObj>
              </mc:Choice>
              <mc:Fallback>
                <p:oleObj name="Bitmap Image" r:id="rId9" imgW="1760373" imgH="1760373" progId="Paint.Picture">
                  <p:embed/>
                  <p:pic>
                    <p:nvPicPr>
                      <p:cNvPr id="31" name="Objeto 30">
                        <a:extLst>
                          <a:ext uri="{FF2B5EF4-FFF2-40B4-BE49-F238E27FC236}">
                            <a16:creationId xmlns:a16="http://schemas.microsoft.com/office/drawing/2014/main" id="{DCB0758B-B285-47A6-B2C3-23FACC97D5B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759" y="2309738"/>
                        <a:ext cx="899192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to 31">
            <a:extLst>
              <a:ext uri="{FF2B5EF4-FFF2-40B4-BE49-F238E27FC236}">
                <a16:creationId xmlns:a16="http://schemas.microsoft.com/office/drawing/2014/main" id="{52F3683A-4DB9-4FBF-938F-AA4AD7974A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6936" y="2309738"/>
          <a:ext cx="899192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1" imgW="1760373" imgH="1760373" progId="Paint.Picture">
                  <p:embed/>
                </p:oleObj>
              </mc:Choice>
              <mc:Fallback>
                <p:oleObj name="Bitmap Image" r:id="rId11" imgW="1760373" imgH="1760373" progId="Paint.Picture">
                  <p:embed/>
                  <p:pic>
                    <p:nvPicPr>
                      <p:cNvPr id="32" name="Objeto 31">
                        <a:extLst>
                          <a:ext uri="{FF2B5EF4-FFF2-40B4-BE49-F238E27FC236}">
                            <a16:creationId xmlns:a16="http://schemas.microsoft.com/office/drawing/2014/main" id="{52F3683A-4DB9-4FBF-938F-AA4AD7974A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6936" y="2309738"/>
                        <a:ext cx="899192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to 32">
            <a:extLst>
              <a:ext uri="{FF2B5EF4-FFF2-40B4-BE49-F238E27FC236}">
                <a16:creationId xmlns:a16="http://schemas.microsoft.com/office/drawing/2014/main" id="{2C59A9B4-7802-4EA1-AB84-6D1DB9EED99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3111" y="2309738"/>
          <a:ext cx="899192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3" imgW="1760373" imgH="1767993" progId="Paint.Picture">
                  <p:embed/>
                </p:oleObj>
              </mc:Choice>
              <mc:Fallback>
                <p:oleObj name="Bitmap Image" r:id="rId13" imgW="1760373" imgH="1767993" progId="Paint.Picture">
                  <p:embed/>
                  <p:pic>
                    <p:nvPicPr>
                      <p:cNvPr id="33" name="Objeto 32">
                        <a:extLst>
                          <a:ext uri="{FF2B5EF4-FFF2-40B4-BE49-F238E27FC236}">
                            <a16:creationId xmlns:a16="http://schemas.microsoft.com/office/drawing/2014/main" id="{2C59A9B4-7802-4EA1-AB84-6D1DB9EED99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3111" y="2309738"/>
                        <a:ext cx="899192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to 33">
            <a:extLst>
              <a:ext uri="{FF2B5EF4-FFF2-40B4-BE49-F238E27FC236}">
                <a16:creationId xmlns:a16="http://schemas.microsoft.com/office/drawing/2014/main" id="{58605D03-A869-48F8-9343-3AE61F031CE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4773" y="3425352"/>
          <a:ext cx="896649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5" imgW="1760373" imgH="1744762" progId="Paint.Picture">
                  <p:embed/>
                </p:oleObj>
              </mc:Choice>
              <mc:Fallback>
                <p:oleObj name="Bitmap Image" r:id="rId15" imgW="1760373" imgH="1744762" progId="Paint.Picture">
                  <p:embed/>
                  <p:pic>
                    <p:nvPicPr>
                      <p:cNvPr id="34" name="Objeto 33">
                        <a:extLst>
                          <a:ext uri="{FF2B5EF4-FFF2-40B4-BE49-F238E27FC236}">
                            <a16:creationId xmlns:a16="http://schemas.microsoft.com/office/drawing/2014/main" id="{58605D03-A869-48F8-9343-3AE61F031CE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4773" y="3425352"/>
                        <a:ext cx="896649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to 34">
            <a:extLst>
              <a:ext uri="{FF2B5EF4-FFF2-40B4-BE49-F238E27FC236}">
                <a16:creationId xmlns:a16="http://schemas.microsoft.com/office/drawing/2014/main" id="{6478E085-6F7D-4129-866D-CC326944B48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405" y="3425352"/>
          <a:ext cx="896649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7" imgW="1767993" imgH="1760373" progId="Paint.Picture">
                  <p:embed/>
                </p:oleObj>
              </mc:Choice>
              <mc:Fallback>
                <p:oleObj name="Bitmap Image" r:id="rId17" imgW="1767993" imgH="1760373" progId="Paint.Picture">
                  <p:embed/>
                  <p:pic>
                    <p:nvPicPr>
                      <p:cNvPr id="35" name="Objeto 34">
                        <a:extLst>
                          <a:ext uri="{FF2B5EF4-FFF2-40B4-BE49-F238E27FC236}">
                            <a16:creationId xmlns:a16="http://schemas.microsoft.com/office/drawing/2014/main" id="{6478E085-6F7D-4129-866D-CC326944B48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405" y="3425352"/>
                        <a:ext cx="896649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to 35">
            <a:extLst>
              <a:ext uri="{FF2B5EF4-FFF2-40B4-BE49-F238E27FC236}">
                <a16:creationId xmlns:a16="http://schemas.microsoft.com/office/drawing/2014/main" id="{F7301152-1707-4056-A4A0-2729EADCC7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2038" y="3425352"/>
          <a:ext cx="896649" cy="89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19" imgW="1752381" imgH="1767993" progId="Paint.Picture">
                  <p:embed/>
                </p:oleObj>
              </mc:Choice>
              <mc:Fallback>
                <p:oleObj name="Bitmap Image" r:id="rId19" imgW="1752381" imgH="1767993" progId="Paint.Picture">
                  <p:embed/>
                  <p:pic>
                    <p:nvPicPr>
                      <p:cNvPr id="36" name="Objeto 35">
                        <a:extLst>
                          <a:ext uri="{FF2B5EF4-FFF2-40B4-BE49-F238E27FC236}">
                            <a16:creationId xmlns:a16="http://schemas.microsoft.com/office/drawing/2014/main" id="{F7301152-1707-4056-A4A0-2729EADCC7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2038" y="3425352"/>
                        <a:ext cx="896649" cy="8995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to 36">
            <a:extLst>
              <a:ext uri="{FF2B5EF4-FFF2-40B4-BE49-F238E27FC236}">
                <a16:creationId xmlns:a16="http://schemas.microsoft.com/office/drawing/2014/main" id="{0272F1C9-B7EB-4C3D-9F09-8926D251D5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5672" y="3425352"/>
          <a:ext cx="904279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1" imgW="1767993" imgH="1775614" progId="Paint.Picture">
                  <p:embed/>
                </p:oleObj>
              </mc:Choice>
              <mc:Fallback>
                <p:oleObj name="Bitmap Image" r:id="rId21" imgW="1767993" imgH="1775614" progId="Paint.Picture">
                  <p:embed/>
                  <p:pic>
                    <p:nvPicPr>
                      <p:cNvPr id="37" name="Objeto 36">
                        <a:extLst>
                          <a:ext uri="{FF2B5EF4-FFF2-40B4-BE49-F238E27FC236}">
                            <a16:creationId xmlns:a16="http://schemas.microsoft.com/office/drawing/2014/main" id="{0272F1C9-B7EB-4C3D-9F09-8926D251D53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5672" y="3425352"/>
                        <a:ext cx="904279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" name="Objeto 37">
            <a:extLst>
              <a:ext uri="{FF2B5EF4-FFF2-40B4-BE49-F238E27FC236}">
                <a16:creationId xmlns:a16="http://schemas.microsoft.com/office/drawing/2014/main" id="{ABD6E7F3-5231-463C-8CCE-8FDB93174D7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6935" y="3425352"/>
          <a:ext cx="899192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3" imgW="1760373" imgH="1760373" progId="Paint.Picture">
                  <p:embed/>
                </p:oleObj>
              </mc:Choice>
              <mc:Fallback>
                <p:oleObj name="Bitmap Image" r:id="rId23" imgW="1760373" imgH="1760373" progId="Paint.Picture">
                  <p:embed/>
                  <p:pic>
                    <p:nvPicPr>
                      <p:cNvPr id="38" name="Objeto 37">
                        <a:extLst>
                          <a:ext uri="{FF2B5EF4-FFF2-40B4-BE49-F238E27FC236}">
                            <a16:creationId xmlns:a16="http://schemas.microsoft.com/office/drawing/2014/main" id="{ABD6E7F3-5231-463C-8CCE-8FDB93174D7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6935" y="3425352"/>
                        <a:ext cx="899192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to 38">
            <a:extLst>
              <a:ext uri="{FF2B5EF4-FFF2-40B4-BE49-F238E27FC236}">
                <a16:creationId xmlns:a16="http://schemas.microsoft.com/office/drawing/2014/main" id="{3944A531-60C3-4A16-A9C1-81D88C88C2F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7398" y="3425352"/>
          <a:ext cx="894905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5" imgW="1760373" imgH="1752381" progId="Paint.Picture">
                  <p:embed/>
                </p:oleObj>
              </mc:Choice>
              <mc:Fallback>
                <p:oleObj name="Bitmap Image" r:id="rId25" imgW="1760373" imgH="1752381" progId="Paint.Picture">
                  <p:embed/>
                  <p:pic>
                    <p:nvPicPr>
                      <p:cNvPr id="39" name="Objeto 38">
                        <a:extLst>
                          <a:ext uri="{FF2B5EF4-FFF2-40B4-BE49-F238E27FC236}">
                            <a16:creationId xmlns:a16="http://schemas.microsoft.com/office/drawing/2014/main" id="{3944A531-60C3-4A16-A9C1-81D88C88C2F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7398" y="3425352"/>
                        <a:ext cx="894905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0" name="Objeto 39">
            <a:extLst>
              <a:ext uri="{FF2B5EF4-FFF2-40B4-BE49-F238E27FC236}">
                <a16:creationId xmlns:a16="http://schemas.microsoft.com/office/drawing/2014/main" id="{0F074644-A0C6-4C6E-9A32-F56C0AB72CE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35613" y="4540963"/>
          <a:ext cx="895809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7" imgW="1767993" imgH="1752381" progId="Paint.Picture">
                  <p:embed/>
                </p:oleObj>
              </mc:Choice>
              <mc:Fallback>
                <p:oleObj name="Bitmap Image" r:id="rId27" imgW="1767993" imgH="1752381" progId="Paint.Picture">
                  <p:embed/>
                  <p:pic>
                    <p:nvPicPr>
                      <p:cNvPr id="40" name="Objeto 39">
                        <a:extLst>
                          <a:ext uri="{FF2B5EF4-FFF2-40B4-BE49-F238E27FC236}">
                            <a16:creationId xmlns:a16="http://schemas.microsoft.com/office/drawing/2014/main" id="{0F074644-A0C6-4C6E-9A32-F56C0AB72CE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5613" y="4540963"/>
                        <a:ext cx="895809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" name="Objeto 40">
            <a:extLst>
              <a:ext uri="{FF2B5EF4-FFF2-40B4-BE49-F238E27FC236}">
                <a16:creationId xmlns:a16="http://schemas.microsoft.com/office/drawing/2014/main" id="{43054672-EBFC-479B-AA53-70D4F10B3F4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58405" y="4540963"/>
          <a:ext cx="895808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29" imgW="1760373" imgH="1760373" progId="Paint.Picture">
                  <p:embed/>
                </p:oleObj>
              </mc:Choice>
              <mc:Fallback>
                <p:oleObj name="Bitmap Image" r:id="rId29" imgW="1760373" imgH="1760373" progId="Paint.Picture">
                  <p:embed/>
                  <p:pic>
                    <p:nvPicPr>
                      <p:cNvPr id="41" name="Objeto 40">
                        <a:extLst>
                          <a:ext uri="{FF2B5EF4-FFF2-40B4-BE49-F238E27FC236}">
                            <a16:creationId xmlns:a16="http://schemas.microsoft.com/office/drawing/2014/main" id="{43054672-EBFC-479B-AA53-70D4F10B3F4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0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8405" y="4540963"/>
                        <a:ext cx="895808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to 41">
            <a:extLst>
              <a:ext uri="{FF2B5EF4-FFF2-40B4-BE49-F238E27FC236}">
                <a16:creationId xmlns:a16="http://schemas.microsoft.com/office/drawing/2014/main" id="{F07797F9-5CB1-4407-85CE-069BDD2BF07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1197" y="4540963"/>
          <a:ext cx="895807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1" imgW="1760373" imgH="1760373" progId="Paint.Picture">
                  <p:embed/>
                </p:oleObj>
              </mc:Choice>
              <mc:Fallback>
                <p:oleObj name="Bitmap Image" r:id="rId31" imgW="1760373" imgH="1760373" progId="Paint.Picture">
                  <p:embed/>
                  <p:pic>
                    <p:nvPicPr>
                      <p:cNvPr id="42" name="Objeto 41">
                        <a:extLst>
                          <a:ext uri="{FF2B5EF4-FFF2-40B4-BE49-F238E27FC236}">
                            <a16:creationId xmlns:a16="http://schemas.microsoft.com/office/drawing/2014/main" id="{F07797F9-5CB1-4407-85CE-069BDD2BF07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lum bright="2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1197" y="4540963"/>
                        <a:ext cx="895807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to 42">
            <a:extLst>
              <a:ext uri="{FF2B5EF4-FFF2-40B4-BE49-F238E27FC236}">
                <a16:creationId xmlns:a16="http://schemas.microsoft.com/office/drawing/2014/main" id="{D2E32BBD-C004-481E-8E07-1B99D0BAA37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10758" y="4540963"/>
          <a:ext cx="895807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3" imgW="1760373" imgH="1760373" progId="Paint.Picture">
                  <p:embed/>
                </p:oleObj>
              </mc:Choice>
              <mc:Fallback>
                <p:oleObj name="Bitmap Image" r:id="rId33" imgW="1760373" imgH="1760373" progId="Paint.Picture">
                  <p:embed/>
                  <p:pic>
                    <p:nvPicPr>
                      <p:cNvPr id="43" name="Objeto 42">
                        <a:extLst>
                          <a:ext uri="{FF2B5EF4-FFF2-40B4-BE49-F238E27FC236}">
                            <a16:creationId xmlns:a16="http://schemas.microsoft.com/office/drawing/2014/main" id="{D2E32BBD-C004-481E-8E07-1B99D0BAA37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4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10758" y="4540963"/>
                        <a:ext cx="895807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to 43">
            <a:extLst>
              <a:ext uri="{FF2B5EF4-FFF2-40B4-BE49-F238E27FC236}">
                <a16:creationId xmlns:a16="http://schemas.microsoft.com/office/drawing/2014/main" id="{DD406B84-4B8F-4F76-A410-64E510E622D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6935" y="4540962"/>
          <a:ext cx="895807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5" imgW="1760373" imgH="1760373" progId="Paint.Picture">
                  <p:embed/>
                </p:oleObj>
              </mc:Choice>
              <mc:Fallback>
                <p:oleObj name="Bitmap Image" r:id="rId35" imgW="1760373" imgH="1760373" progId="Paint.Picture">
                  <p:embed/>
                  <p:pic>
                    <p:nvPicPr>
                      <p:cNvPr id="44" name="Objeto 43">
                        <a:extLst>
                          <a:ext uri="{FF2B5EF4-FFF2-40B4-BE49-F238E27FC236}">
                            <a16:creationId xmlns:a16="http://schemas.microsoft.com/office/drawing/2014/main" id="{DD406B84-4B8F-4F76-A410-64E510E622D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>
                        <a:lum bright="40000"/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6935" y="4540962"/>
                        <a:ext cx="895807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to 44">
            <a:extLst>
              <a:ext uri="{FF2B5EF4-FFF2-40B4-BE49-F238E27FC236}">
                <a16:creationId xmlns:a16="http://schemas.microsoft.com/office/drawing/2014/main" id="{E6D185FA-3416-4930-A331-4FC2A4E763D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9724" y="4540962"/>
          <a:ext cx="902578" cy="8995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37" imgW="1760373" imgH="1760373" progId="Paint.Picture">
                  <p:embed/>
                </p:oleObj>
              </mc:Choice>
              <mc:Fallback>
                <p:oleObj name="Bitmap Image" r:id="rId37" imgW="1760373" imgH="1760373" progId="Paint.Picture">
                  <p:embed/>
                  <p:pic>
                    <p:nvPicPr>
                      <p:cNvPr id="45" name="Objeto 44">
                        <a:extLst>
                          <a:ext uri="{FF2B5EF4-FFF2-40B4-BE49-F238E27FC236}">
                            <a16:creationId xmlns:a16="http://schemas.microsoft.com/office/drawing/2014/main" id="{E6D185FA-3416-4930-A331-4FC2A4E763D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724" y="4540962"/>
                        <a:ext cx="902578" cy="89954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Imagem 3">
            <a:extLst>
              <a:ext uri="{FF2B5EF4-FFF2-40B4-BE49-F238E27FC236}">
                <a16:creationId xmlns:a16="http://schemas.microsoft.com/office/drawing/2014/main" id="{3E11561B-2098-48D1-A640-EB564BB12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32229" y="1386217"/>
            <a:ext cx="6530072" cy="9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bjeto 3">
            <a:extLst>
              <a:ext uri="{FF2B5EF4-FFF2-40B4-BE49-F238E27FC236}">
                <a16:creationId xmlns:a16="http://schemas.microsoft.com/office/drawing/2014/main" id="{2EF23D49-EA73-42D2-8C2B-2388C381D2E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29696" y="2309737"/>
          <a:ext cx="903534" cy="8787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40" imgW="1767993" imgH="1760373" progId="Paint.Picture">
                  <p:embed/>
                </p:oleObj>
              </mc:Choice>
              <mc:Fallback>
                <p:oleObj name="Imagem de Mapa de Bits" r:id="rId40" imgW="1767993" imgH="1760373" progId="Paint.Picture">
                  <p:embed/>
                  <p:pic>
                    <p:nvPicPr>
                      <p:cNvPr id="4" name="Objeto 3">
                        <a:extLst>
                          <a:ext uri="{FF2B5EF4-FFF2-40B4-BE49-F238E27FC236}">
                            <a16:creationId xmlns:a16="http://schemas.microsoft.com/office/drawing/2014/main" id="{2EF23D49-EA73-42D2-8C2B-2388C381D2E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2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9696" y="2309737"/>
                        <a:ext cx="903534" cy="87870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to 4">
            <a:extLst>
              <a:ext uri="{FF2B5EF4-FFF2-40B4-BE49-F238E27FC236}">
                <a16:creationId xmlns:a16="http://schemas.microsoft.com/office/drawing/2014/main" id="{E66A8A72-172F-4892-81E1-DD5A3729311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3598" y="2313500"/>
          <a:ext cx="890614" cy="8787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43" imgW="1760373" imgH="1752381" progId="Paint.Picture">
                  <p:embed/>
                </p:oleObj>
              </mc:Choice>
              <mc:Fallback>
                <p:oleObj name="Imagem de Mapa de Bits" r:id="rId43" imgW="1760373" imgH="1752381" progId="Paint.Picture">
                  <p:embed/>
                  <p:pic>
                    <p:nvPicPr>
                      <p:cNvPr id="5" name="Objeto 4">
                        <a:extLst>
                          <a:ext uri="{FF2B5EF4-FFF2-40B4-BE49-F238E27FC236}">
                            <a16:creationId xmlns:a16="http://schemas.microsoft.com/office/drawing/2014/main" id="{E66A8A72-172F-4892-81E1-DD5A3729311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5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598" y="2313500"/>
                        <a:ext cx="890614" cy="8787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9AF75FDB-2FA4-4D49-9329-C910BDAEBDD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84582" y="2311076"/>
          <a:ext cx="909349" cy="8811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46" imgW="1760373" imgH="1760373" progId="Paint.Picture">
                  <p:embed/>
                </p:oleObj>
              </mc:Choice>
              <mc:Fallback>
                <p:oleObj name="Imagem de Mapa de Bits" r:id="rId46" imgW="1760373" imgH="1760373" progId="Paint.Picture">
                  <p:embed/>
                  <p:pic>
                    <p:nvPicPr>
                      <p:cNvPr id="6" name="Objeto 5">
                        <a:extLst>
                          <a:ext uri="{FF2B5EF4-FFF2-40B4-BE49-F238E27FC236}">
                            <a16:creationId xmlns:a16="http://schemas.microsoft.com/office/drawing/2014/main" id="{9AF75FDB-2FA4-4D49-9329-C910BDAEBD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48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4582" y="2311076"/>
                        <a:ext cx="909349" cy="88113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to 6">
            <a:extLst>
              <a:ext uri="{FF2B5EF4-FFF2-40B4-BE49-F238E27FC236}">
                <a16:creationId xmlns:a16="http://schemas.microsoft.com/office/drawing/2014/main" id="{634C3D42-2E22-4982-96D2-EEAD8A47F7A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8208" y="2314874"/>
          <a:ext cx="904279" cy="8811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49" imgW="1760373" imgH="1760373" progId="Paint.Picture">
                  <p:embed/>
                </p:oleObj>
              </mc:Choice>
              <mc:Fallback>
                <p:oleObj name="Imagem de Mapa de Bits" r:id="rId49" imgW="1760373" imgH="1760373" progId="Paint.Picture">
                  <p:embed/>
                  <p:pic>
                    <p:nvPicPr>
                      <p:cNvPr id="7" name="Objeto 6">
                        <a:extLst>
                          <a:ext uri="{FF2B5EF4-FFF2-40B4-BE49-F238E27FC236}">
                            <a16:creationId xmlns:a16="http://schemas.microsoft.com/office/drawing/2014/main" id="{634C3D42-2E22-4982-96D2-EEAD8A47F7A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0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1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8208" y="2314874"/>
                        <a:ext cx="904279" cy="8811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58352F32-721D-4AFF-86CA-222DD47D130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4384" y="2303096"/>
          <a:ext cx="898358" cy="89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52" imgW="1760373" imgH="1760373" progId="Paint.Picture">
                  <p:embed/>
                </p:oleObj>
              </mc:Choice>
              <mc:Fallback>
                <p:oleObj name="Imagem de Mapa de Bits" r:id="rId52" imgW="1760373" imgH="1760373" progId="Paint.Picture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58352F32-721D-4AFF-86CA-222DD47D130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4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384" y="2303096"/>
                        <a:ext cx="898358" cy="892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to 8">
            <a:extLst>
              <a:ext uri="{FF2B5EF4-FFF2-40B4-BE49-F238E27FC236}">
                <a16:creationId xmlns:a16="http://schemas.microsoft.com/office/drawing/2014/main" id="{37CA2CFC-BFC7-4459-9A7B-9E53FED75F0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59724" y="2313823"/>
          <a:ext cx="900578" cy="89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55" imgW="1760373" imgH="1767993" progId="Paint.Picture">
                  <p:embed/>
                </p:oleObj>
              </mc:Choice>
              <mc:Fallback>
                <p:oleObj name="Imagem de Mapa de Bits" r:id="rId55" imgW="1760373" imgH="1767993" progId="Paint.Picture">
                  <p:embed/>
                  <p:pic>
                    <p:nvPicPr>
                      <p:cNvPr id="9" name="Objeto 8">
                        <a:extLst>
                          <a:ext uri="{FF2B5EF4-FFF2-40B4-BE49-F238E27FC236}">
                            <a16:creationId xmlns:a16="http://schemas.microsoft.com/office/drawing/2014/main" id="{37CA2CFC-BFC7-4459-9A7B-9E53FED75F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57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59724" y="2313823"/>
                        <a:ext cx="900578" cy="892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to 9">
            <a:extLst>
              <a:ext uri="{FF2B5EF4-FFF2-40B4-BE49-F238E27FC236}">
                <a16:creationId xmlns:a16="http://schemas.microsoft.com/office/drawing/2014/main" id="{4DE5D695-4CA5-40B7-AEF4-9328BF9070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39713577"/>
              </p:ext>
            </p:extLst>
          </p:nvPr>
        </p:nvGraphicFramePr>
        <p:xfrm>
          <a:off x="2836863" y="3425825"/>
          <a:ext cx="884237" cy="881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58" imgW="1760373" imgH="1744762" progId="Paint.Picture">
                  <p:embed/>
                </p:oleObj>
              </mc:Choice>
              <mc:Fallback>
                <p:oleObj name="Bitmap Image" r:id="rId58" imgW="1760373" imgH="1744762" progId="Paint.Picture">
                  <p:embed/>
                  <p:pic>
                    <p:nvPicPr>
                      <p:cNvPr id="10" name="Objeto 9">
                        <a:extLst>
                          <a:ext uri="{FF2B5EF4-FFF2-40B4-BE49-F238E27FC236}">
                            <a16:creationId xmlns:a16="http://schemas.microsoft.com/office/drawing/2014/main" id="{4DE5D695-4CA5-40B7-AEF4-9328BF9070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0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6863" y="3425825"/>
                        <a:ext cx="884237" cy="881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to 10">
            <a:extLst>
              <a:ext uri="{FF2B5EF4-FFF2-40B4-BE49-F238E27FC236}">
                <a16:creationId xmlns:a16="http://schemas.microsoft.com/office/drawing/2014/main" id="{F608695D-469F-40A2-A5BB-A720C53D58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63598" y="3442849"/>
          <a:ext cx="898711" cy="90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61" imgW="1767993" imgH="1760373" progId="Paint.Picture">
                  <p:embed/>
                </p:oleObj>
              </mc:Choice>
              <mc:Fallback>
                <p:oleObj name="Imagem de Mapa de Bits" r:id="rId61" imgW="1767993" imgH="1760373" progId="Paint.Picture">
                  <p:embed/>
                  <p:pic>
                    <p:nvPicPr>
                      <p:cNvPr id="11" name="Objeto 10">
                        <a:extLst>
                          <a:ext uri="{FF2B5EF4-FFF2-40B4-BE49-F238E27FC236}">
                            <a16:creationId xmlns:a16="http://schemas.microsoft.com/office/drawing/2014/main" id="{F608695D-469F-40A2-A5BB-A720C53D58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2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3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3598" y="3442849"/>
                        <a:ext cx="898711" cy="9027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to 11">
            <a:extLst>
              <a:ext uri="{FF2B5EF4-FFF2-40B4-BE49-F238E27FC236}">
                <a16:creationId xmlns:a16="http://schemas.microsoft.com/office/drawing/2014/main" id="{B980EB75-CD11-403D-B0A5-413D8140E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6110" y="3426690"/>
          <a:ext cx="912750" cy="8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64" imgW="1752381" imgH="1767993" progId="Paint.Picture">
                  <p:embed/>
                </p:oleObj>
              </mc:Choice>
              <mc:Fallback>
                <p:oleObj name="Imagem de Mapa de Bits" r:id="rId64" imgW="1752381" imgH="1767993" progId="Paint.Picture">
                  <p:embed/>
                  <p:pic>
                    <p:nvPicPr>
                      <p:cNvPr id="12" name="Objeto 11">
                        <a:extLst>
                          <a:ext uri="{FF2B5EF4-FFF2-40B4-BE49-F238E27FC236}">
                            <a16:creationId xmlns:a16="http://schemas.microsoft.com/office/drawing/2014/main" id="{B980EB75-CD11-403D-B0A5-413D8140EC1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6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6110" y="3426690"/>
                        <a:ext cx="912750" cy="8929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to 12">
            <a:extLst>
              <a:ext uri="{FF2B5EF4-FFF2-40B4-BE49-F238E27FC236}">
                <a16:creationId xmlns:a16="http://schemas.microsoft.com/office/drawing/2014/main" id="{972E19FD-9563-40B9-8DAA-C82DEAD8266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9915" y="3425351"/>
          <a:ext cx="902578" cy="923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67" imgW="1767993" imgH="1775614" progId="Paint.Picture">
                  <p:embed/>
                </p:oleObj>
              </mc:Choice>
              <mc:Fallback>
                <p:oleObj name="Imagem de Mapa de Bits" r:id="rId67" imgW="1767993" imgH="1775614" progId="Paint.Picture">
                  <p:embed/>
                  <p:pic>
                    <p:nvPicPr>
                      <p:cNvPr id="13" name="Objeto 12">
                        <a:extLst>
                          <a:ext uri="{FF2B5EF4-FFF2-40B4-BE49-F238E27FC236}">
                            <a16:creationId xmlns:a16="http://schemas.microsoft.com/office/drawing/2014/main" id="{972E19FD-9563-40B9-8DAA-C82DEAD8266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8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69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9915" y="3425351"/>
                        <a:ext cx="902578" cy="923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to 13">
            <a:extLst>
              <a:ext uri="{FF2B5EF4-FFF2-40B4-BE49-F238E27FC236}">
                <a16:creationId xmlns:a16="http://schemas.microsoft.com/office/drawing/2014/main" id="{62B7DF28-92EF-447A-82AA-A6E8359A0EF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0930739"/>
              </p:ext>
            </p:extLst>
          </p:nvPr>
        </p:nvGraphicFramePr>
        <p:xfrm>
          <a:off x="7334250" y="3425825"/>
          <a:ext cx="901700" cy="90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0" imgW="1760373" imgH="1760373" progId="Paint.Picture">
                  <p:embed/>
                </p:oleObj>
              </mc:Choice>
              <mc:Fallback>
                <p:oleObj name="Bitmap Image" r:id="rId70" imgW="1760373" imgH="1760373" progId="Paint.Picture">
                  <p:embed/>
                  <p:pic>
                    <p:nvPicPr>
                      <p:cNvPr id="14" name="Objeto 13">
                        <a:extLst>
                          <a:ext uri="{FF2B5EF4-FFF2-40B4-BE49-F238E27FC236}">
                            <a16:creationId xmlns:a16="http://schemas.microsoft.com/office/drawing/2014/main" id="{62B7DF28-92EF-447A-82AA-A6E8359A0EF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1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2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4250" y="3425825"/>
                        <a:ext cx="901700" cy="9017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to 14">
            <a:extLst>
              <a:ext uri="{FF2B5EF4-FFF2-40B4-BE49-F238E27FC236}">
                <a16:creationId xmlns:a16="http://schemas.microsoft.com/office/drawing/2014/main" id="{2FF25A9A-12A6-47BD-9A0E-2BD2240DE2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2031564"/>
              </p:ext>
            </p:extLst>
          </p:nvPr>
        </p:nvGraphicFramePr>
        <p:xfrm>
          <a:off x="8467398" y="3425351"/>
          <a:ext cx="892904" cy="902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73" imgW="1760373" imgH="1752381" progId="Paint.Picture">
                  <p:embed/>
                </p:oleObj>
              </mc:Choice>
              <mc:Fallback>
                <p:oleObj name="Imagem de Mapa de Bits" r:id="rId73" imgW="1760373" imgH="1752381" progId="Paint.Picture">
                  <p:embed/>
                  <p:pic>
                    <p:nvPicPr>
                      <p:cNvPr id="15" name="Objeto 14">
                        <a:extLst>
                          <a:ext uri="{FF2B5EF4-FFF2-40B4-BE49-F238E27FC236}">
                            <a16:creationId xmlns:a16="http://schemas.microsoft.com/office/drawing/2014/main" id="{2FF25A9A-12A6-47BD-9A0E-2BD2240DE23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4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5">
                                <a14:imgEffect>
                                  <a14:saturation sat="40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7398" y="3425351"/>
                        <a:ext cx="892904" cy="9027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to 15">
            <a:extLst>
              <a:ext uri="{FF2B5EF4-FFF2-40B4-BE49-F238E27FC236}">
                <a16:creationId xmlns:a16="http://schemas.microsoft.com/office/drawing/2014/main" id="{0D4B1BEB-589F-48F2-88B9-3A37383207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4444057"/>
              </p:ext>
            </p:extLst>
          </p:nvPr>
        </p:nvGraphicFramePr>
        <p:xfrm>
          <a:off x="2832100" y="4551363"/>
          <a:ext cx="903288" cy="882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76" imgW="1767993" imgH="1752381" progId="Paint.Picture">
                  <p:embed/>
                </p:oleObj>
              </mc:Choice>
              <mc:Fallback>
                <p:oleObj name="Bitmap Image" r:id="rId76" imgW="1767993" imgH="1752381" progId="Paint.Picture">
                  <p:embed/>
                  <p:pic>
                    <p:nvPicPr>
                      <p:cNvPr id="16" name="Objeto 15">
                        <a:extLst>
                          <a:ext uri="{FF2B5EF4-FFF2-40B4-BE49-F238E27FC236}">
                            <a16:creationId xmlns:a16="http://schemas.microsoft.com/office/drawing/2014/main" id="{0D4B1BEB-589F-48F2-88B9-3A37383207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7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78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32100" y="4551363"/>
                        <a:ext cx="903288" cy="882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to 16">
            <a:extLst>
              <a:ext uri="{FF2B5EF4-FFF2-40B4-BE49-F238E27FC236}">
                <a16:creationId xmlns:a16="http://schemas.microsoft.com/office/drawing/2014/main" id="{4AEBA892-4947-4041-992E-CC8ED22738E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2848916"/>
              </p:ext>
            </p:extLst>
          </p:nvPr>
        </p:nvGraphicFramePr>
        <p:xfrm>
          <a:off x="3965176" y="4548260"/>
          <a:ext cx="898711" cy="923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79" imgW="1760373" imgH="1760373" progId="Paint.Picture">
                  <p:embed/>
                </p:oleObj>
              </mc:Choice>
              <mc:Fallback>
                <p:oleObj name="Imagem de Mapa de Bits" r:id="rId79" imgW="1760373" imgH="1760373" progId="Paint.Picture">
                  <p:embed/>
                  <p:pic>
                    <p:nvPicPr>
                      <p:cNvPr id="17" name="Objeto 16">
                        <a:extLst>
                          <a:ext uri="{FF2B5EF4-FFF2-40B4-BE49-F238E27FC236}">
                            <a16:creationId xmlns:a16="http://schemas.microsoft.com/office/drawing/2014/main" id="{4AEBA892-4947-4041-992E-CC8ED22738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0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1">
                                <a14:imgEffect>
                                  <a14:saturation sat="40000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5176" y="4548260"/>
                        <a:ext cx="898711" cy="9235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to 17">
            <a:extLst>
              <a:ext uri="{FF2B5EF4-FFF2-40B4-BE49-F238E27FC236}">
                <a16:creationId xmlns:a16="http://schemas.microsoft.com/office/drawing/2014/main" id="{2754D735-38A5-4D79-995E-92582F214BA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077812" y="4540961"/>
          <a:ext cx="909349" cy="89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82" imgW="1760373" imgH="1760373" progId="Paint.Picture">
                  <p:embed/>
                </p:oleObj>
              </mc:Choice>
              <mc:Fallback>
                <p:oleObj name="Imagem de Mapa de Bits" r:id="rId82" imgW="1760373" imgH="1760373" progId="Paint.Picture">
                  <p:embed/>
                  <p:pic>
                    <p:nvPicPr>
                      <p:cNvPr id="18" name="Objeto 17">
                        <a:extLst>
                          <a:ext uri="{FF2B5EF4-FFF2-40B4-BE49-F238E27FC236}">
                            <a16:creationId xmlns:a16="http://schemas.microsoft.com/office/drawing/2014/main" id="{2754D735-38A5-4D79-995E-92582F214B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3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4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77812" y="4540961"/>
                        <a:ext cx="909349" cy="892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to 18">
            <a:extLst>
              <a:ext uri="{FF2B5EF4-FFF2-40B4-BE49-F238E27FC236}">
                <a16:creationId xmlns:a16="http://schemas.microsoft.com/office/drawing/2014/main" id="{899FF00C-59DB-4FB2-B72F-EEE14170EAA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00604" y="4540963"/>
          <a:ext cx="892906" cy="8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85" imgW="1760373" imgH="1760373" progId="Paint.Picture">
                  <p:embed/>
                </p:oleObj>
              </mc:Choice>
              <mc:Fallback>
                <p:oleObj name="Imagem de Mapa de Bits" r:id="rId85" imgW="1760373" imgH="1760373" progId="Paint.Picture">
                  <p:embed/>
                  <p:pic>
                    <p:nvPicPr>
                      <p:cNvPr id="19" name="Objeto 18">
                        <a:extLst>
                          <a:ext uri="{FF2B5EF4-FFF2-40B4-BE49-F238E27FC236}">
                            <a16:creationId xmlns:a16="http://schemas.microsoft.com/office/drawing/2014/main" id="{899FF00C-59DB-4FB2-B72F-EEE14170EAA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6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87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00604" y="4540963"/>
                        <a:ext cx="892906" cy="8929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to 19">
            <a:extLst>
              <a:ext uri="{FF2B5EF4-FFF2-40B4-BE49-F238E27FC236}">
                <a16:creationId xmlns:a16="http://schemas.microsoft.com/office/drawing/2014/main" id="{C58BB60D-6973-4CD1-9A18-0C690B7E430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7333547" y="4540961"/>
          <a:ext cx="902578" cy="8929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88" imgW="1760373" imgH="1760373" progId="Paint.Picture">
                  <p:embed/>
                </p:oleObj>
              </mc:Choice>
              <mc:Fallback>
                <p:oleObj name="Imagem de Mapa de Bits" r:id="rId88" imgW="1760373" imgH="1760373" progId="Paint.Picture">
                  <p:embed/>
                  <p:pic>
                    <p:nvPicPr>
                      <p:cNvPr id="20" name="Objeto 19">
                        <a:extLst>
                          <a:ext uri="{FF2B5EF4-FFF2-40B4-BE49-F238E27FC236}">
                            <a16:creationId xmlns:a16="http://schemas.microsoft.com/office/drawing/2014/main" id="{C58BB60D-6973-4CD1-9A18-0C690B7E430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9">
                        <a:extLst>
                          <a:ext uri="{BEBA8EAE-BF5A-486C-A8C5-ECC9F3942E4B}">
                            <a14:imgProps xmlns:a14="http://schemas.microsoft.com/office/drawing/2010/main">
                              <a14:imgLayer r:embed="rId90">
                                <a14:imgEffect>
                                  <a14:saturation sat="0"/>
                                </a14:imgEffect>
                              </a14:imgLayer>
                            </a14:imgProps>
                          </a:ex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33547" y="4540961"/>
                        <a:ext cx="902578" cy="89290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to 20">
            <a:extLst>
              <a:ext uri="{FF2B5EF4-FFF2-40B4-BE49-F238E27FC236}">
                <a16:creationId xmlns:a16="http://schemas.microsoft.com/office/drawing/2014/main" id="{90150A63-F372-45AB-9A46-593BF4FD21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469398" y="4540962"/>
          <a:ext cx="892904" cy="8929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m de Mapa de Bits" r:id="rId91" imgW="1760373" imgH="1760373" progId="Paint.Picture">
                  <p:embed/>
                </p:oleObj>
              </mc:Choice>
              <mc:Fallback>
                <p:oleObj name="Imagem de Mapa de Bits" r:id="rId91" imgW="1760373" imgH="1760373" progId="Paint.Picture">
                  <p:embed/>
                  <p:pic>
                    <p:nvPicPr>
                      <p:cNvPr id="21" name="Objeto 20">
                        <a:extLst>
                          <a:ext uri="{FF2B5EF4-FFF2-40B4-BE49-F238E27FC236}">
                            <a16:creationId xmlns:a16="http://schemas.microsoft.com/office/drawing/2014/main" id="{90150A63-F372-45AB-9A46-593BF4FD21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9398" y="4540962"/>
                        <a:ext cx="892904" cy="89290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Marcador de Posição do Texto 2">
            <a:extLst>
              <a:ext uri="{FF2B5EF4-FFF2-40B4-BE49-F238E27FC236}">
                <a16:creationId xmlns:a16="http://schemas.microsoft.com/office/drawing/2014/main" id="{5437CD41-4871-45EE-A03B-E0AD1EF202F5}"/>
              </a:ext>
            </a:extLst>
          </p:cNvPr>
          <p:cNvSpPr txBox="1">
            <a:spLocks/>
          </p:cNvSpPr>
          <p:nvPr/>
        </p:nvSpPr>
        <p:spPr>
          <a:xfrm>
            <a:off x="2336800" y="622300"/>
            <a:ext cx="7493000" cy="73264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000" b="1" kern="1200">
                <a:solidFill>
                  <a:srgbClr val="40404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/>
              <a:t>In compliance with</a:t>
            </a:r>
          </a:p>
        </p:txBody>
      </p:sp>
    </p:spTree>
    <p:extLst>
      <p:ext uri="{BB962C8B-B14F-4D97-AF65-F5344CB8AC3E}">
        <p14:creationId xmlns:p14="http://schemas.microsoft.com/office/powerpoint/2010/main" val="2705997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B3BF2E0-A4DF-4F28-94FB-B86DA0EE47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challenge</a:t>
            </a:r>
          </a:p>
        </p:txBody>
      </p:sp>
    </p:spTree>
    <p:extLst>
      <p:ext uri="{BB962C8B-B14F-4D97-AF65-F5344CB8AC3E}">
        <p14:creationId xmlns:p14="http://schemas.microsoft.com/office/powerpoint/2010/main" val="3231427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water&#10;&#10;Description automatically generated">
            <a:extLst>
              <a:ext uri="{FF2B5EF4-FFF2-40B4-BE49-F238E27FC236}">
                <a16:creationId xmlns:a16="http://schemas.microsoft.com/office/drawing/2014/main" id="{4EB63B2D-4823-4C68-902C-53E53BCF8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14207"/>
            <a:ext cx="12192000" cy="737220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3F5F98-8B83-4CEC-AEBB-638E724CB6D4}"/>
              </a:ext>
            </a:extLst>
          </p:cNvPr>
          <p:cNvSpPr txBox="1"/>
          <p:nvPr/>
        </p:nvSpPr>
        <p:spPr>
          <a:xfrm>
            <a:off x="0" y="-81280"/>
            <a:ext cx="6705600" cy="584775"/>
          </a:xfrm>
          <a:prstGeom prst="rect">
            <a:avLst/>
          </a:prstGeom>
          <a:solidFill>
            <a:srgbClr val="FB9EA9">
              <a:alpha val="54118"/>
            </a:srgb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>
                <a:latin typeface="Century Gothic"/>
              </a:rPr>
              <a:t>Plastic waste is killing our oceans.</a:t>
            </a:r>
            <a:endParaRPr lang="en-GB" sz="3200">
              <a:latin typeface="Century Gothic" panose="020B0502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2CAA48-1953-4187-AD6A-DB707B7A103C}"/>
              </a:ext>
            </a:extLst>
          </p:cNvPr>
          <p:cNvSpPr txBox="1"/>
          <p:nvPr/>
        </p:nvSpPr>
        <p:spPr>
          <a:xfrm>
            <a:off x="0" y="1740735"/>
            <a:ext cx="3545840" cy="2862322"/>
          </a:xfrm>
          <a:prstGeom prst="rect">
            <a:avLst/>
          </a:prstGeom>
          <a:solidFill>
            <a:srgbClr val="0ABEC7">
              <a:alpha val="47843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r>
              <a:rPr lang="en-GB" sz="3600">
                <a:solidFill>
                  <a:schemeClr val="bg1"/>
                </a:solidFill>
                <a:latin typeface="Century Gothic"/>
              </a:rPr>
              <a:t>If we don’t act now, by 2050 there could be more plastic than fish.</a:t>
            </a:r>
          </a:p>
        </p:txBody>
      </p:sp>
    </p:spTree>
    <p:extLst>
      <p:ext uri="{BB962C8B-B14F-4D97-AF65-F5344CB8AC3E}">
        <p14:creationId xmlns:p14="http://schemas.microsoft.com/office/powerpoint/2010/main" val="238090273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033F5F98-8B83-4CEC-AEBB-638E724CB6D4}"/>
              </a:ext>
            </a:extLst>
          </p:cNvPr>
          <p:cNvSpPr txBox="1"/>
          <p:nvPr/>
        </p:nvSpPr>
        <p:spPr>
          <a:xfrm>
            <a:off x="464820" y="1179424"/>
            <a:ext cx="4107180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>
                <a:latin typeface="Century Gothic"/>
              </a:rPr>
              <a:t>But it’s not just the plastic we can see.</a:t>
            </a:r>
            <a:endParaRPr lang="en-GB" sz="3200">
              <a:latin typeface="Century Gothic" panose="020B0502020202020204" pitchFamily="34" charset="0"/>
            </a:endParaRPr>
          </a:p>
          <a:p>
            <a:endParaRPr lang="en-GB" sz="3200">
              <a:latin typeface="Century Gothic" panose="020B0502020202020204" pitchFamily="34" charset="0"/>
            </a:endParaRPr>
          </a:p>
          <a:p>
            <a:r>
              <a:rPr lang="en-GB" sz="3200">
                <a:latin typeface="Century Gothic" panose="020B0502020202020204" pitchFamily="34" charset="0"/>
              </a:rPr>
              <a:t>Plastic breaks down into tiny bits – microplastics – that could be an even bigger problem.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F2D85B0-E86A-4763-B4E8-0DF390C28178}"/>
              </a:ext>
            </a:extLst>
          </p:cNvPr>
          <p:cNvGrpSpPr/>
          <p:nvPr/>
        </p:nvGrpSpPr>
        <p:grpSpPr>
          <a:xfrm>
            <a:off x="464820" y="5509299"/>
            <a:ext cx="1837115" cy="338554"/>
            <a:chOff x="3882707" y="3490115"/>
            <a:chExt cx="1837115" cy="338554"/>
          </a:xfrm>
          <a:solidFill>
            <a:schemeClr val="accent4"/>
          </a:solidFill>
        </p:grpSpPr>
        <p:sp>
          <p:nvSpPr>
            <p:cNvPr id="7" name="Rounded Rectangle 22">
              <a:extLst>
                <a:ext uri="{FF2B5EF4-FFF2-40B4-BE49-F238E27FC236}">
                  <a16:creationId xmlns:a16="http://schemas.microsoft.com/office/drawing/2014/main" id="{BC3F3C7E-BB77-4512-8E05-55E88FDFDEA0}"/>
                </a:ext>
              </a:extLst>
            </p:cNvPr>
            <p:cNvSpPr/>
            <p:nvPr/>
          </p:nvSpPr>
          <p:spPr>
            <a:xfrm>
              <a:off x="3999848" y="3510192"/>
              <a:ext cx="1581003" cy="287916"/>
            </a:xfrm>
            <a:prstGeom prst="roundRect">
              <a:avLst/>
            </a:prstGeom>
            <a:solidFill>
              <a:srgbClr val="F7EF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65C6987-1EE4-48F0-AC76-CC7955854CCF}"/>
                </a:ext>
              </a:extLst>
            </p:cNvPr>
            <p:cNvSpPr txBox="1"/>
            <p:nvPr/>
          </p:nvSpPr>
          <p:spPr>
            <a:xfrm>
              <a:off x="3882707" y="3490115"/>
              <a:ext cx="183711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b="1">
                  <a:solidFill>
                    <a:prstClr val="black"/>
                  </a:solidFill>
                  <a:latin typeface="Century Gothic" panose="020B0502020202020204" pitchFamily="34" charset="0"/>
                </a:rPr>
                <a:t>Click for video</a:t>
              </a:r>
            </a:p>
          </p:txBody>
        </p:sp>
      </p:grpSp>
      <p:sp>
        <p:nvSpPr>
          <p:cNvPr id="9" name="Action Button: Blank 8">
            <a:hlinkClick r:id="rId2" highlightClick="1"/>
            <a:extLst>
              <a:ext uri="{FF2B5EF4-FFF2-40B4-BE49-F238E27FC236}">
                <a16:creationId xmlns:a16="http://schemas.microsoft.com/office/drawing/2014/main" id="{F4D44E5A-FCC5-4235-8897-1B81F0D3D901}"/>
              </a:ext>
            </a:extLst>
          </p:cNvPr>
          <p:cNvSpPr/>
          <p:nvPr/>
        </p:nvSpPr>
        <p:spPr>
          <a:xfrm>
            <a:off x="571044" y="5502309"/>
            <a:ext cx="1602835" cy="314648"/>
          </a:xfrm>
          <a:prstGeom prst="actionButtonBlank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600"/>
          </a:p>
        </p:txBody>
      </p:sp>
      <p:pic>
        <p:nvPicPr>
          <p:cNvPr id="5" name="Picture 4" descr="A picture containing text, scene, room, gambling house&#10;&#10;Description automatically generated">
            <a:extLst>
              <a:ext uri="{FF2B5EF4-FFF2-40B4-BE49-F238E27FC236}">
                <a16:creationId xmlns:a16="http://schemas.microsoft.com/office/drawing/2014/main" id="{C37E06DD-5EF3-4FF6-8DDB-06B744A61D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559" y="1337826"/>
            <a:ext cx="7464779" cy="4727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90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0191C733-4F00-4992-829E-F9D906CAA7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17" t="21115" r="-1" b="22221"/>
          <a:stretch/>
        </p:blipFill>
        <p:spPr>
          <a:xfrm>
            <a:off x="1768566" y="2479040"/>
            <a:ext cx="8178074" cy="2072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3F5F98-8B83-4CEC-AEBB-638E724CB6D4}"/>
              </a:ext>
            </a:extLst>
          </p:cNvPr>
          <p:cNvSpPr txBox="1"/>
          <p:nvPr/>
        </p:nvSpPr>
        <p:spPr>
          <a:xfrm>
            <a:off x="383078" y="1680378"/>
            <a:ext cx="8399181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latin typeface="Century Gothic"/>
              </a:rPr>
              <a:t>Microplastics get eaten by fish… </a:t>
            </a: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141F45-5B13-4CC8-8E5C-4B12FFE799F8}"/>
              </a:ext>
            </a:extLst>
          </p:cNvPr>
          <p:cNvSpPr txBox="1"/>
          <p:nvPr/>
        </p:nvSpPr>
        <p:spPr>
          <a:xfrm>
            <a:off x="7445828" y="4765567"/>
            <a:ext cx="4009292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3200" dirty="0">
                <a:latin typeface="Century Gothic"/>
              </a:rPr>
              <a:t>…and then by us.</a:t>
            </a:r>
            <a:endParaRPr lang="en-GB" sz="3200" dirty="0">
              <a:latin typeface="Century Gothic" panose="020B0502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C820747-6DA3-4DC2-B5E4-E13B5DE48295}"/>
              </a:ext>
            </a:extLst>
          </p:cNvPr>
          <p:cNvSpPr/>
          <p:nvPr/>
        </p:nvSpPr>
        <p:spPr>
          <a:xfrm>
            <a:off x="254000" y="6295946"/>
            <a:ext cx="11937999" cy="438582"/>
          </a:xfrm>
          <a:prstGeom prst="rect">
            <a:avLst/>
          </a:prstGeom>
          <a:solidFill>
            <a:srgbClr val="F7EF5C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Why might your body contain microplastics?</a:t>
            </a:r>
            <a:endParaRPr lang="en-US" sz="2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95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56E3173D-0292-4197-9F68-921C6D3E36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8818"/>
          <a:stretch/>
        </p:blipFill>
        <p:spPr>
          <a:xfrm>
            <a:off x="1" y="848331"/>
            <a:ext cx="3921916" cy="6009668"/>
          </a:xfrm>
          <a:prstGeom prst="rect">
            <a:avLst/>
          </a:prstGeom>
        </p:spPr>
      </p:pic>
      <p:pic>
        <p:nvPicPr>
          <p:cNvPr id="7" name="Picture 6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9047E7AA-8736-48B9-8FDB-3103561F79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"/>
          <a:stretch/>
        </p:blipFill>
        <p:spPr>
          <a:xfrm>
            <a:off x="2954956" y="848330"/>
            <a:ext cx="9237044" cy="600966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380C81-3218-4544-8054-8A46F7F2D509}"/>
              </a:ext>
            </a:extLst>
          </p:cNvPr>
          <p:cNvSpPr txBox="1"/>
          <p:nvPr/>
        </p:nvSpPr>
        <p:spPr>
          <a:xfrm>
            <a:off x="9586760" y="1702406"/>
            <a:ext cx="21959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Your engineer friend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885CC56-6A1C-4761-8CCE-D0024FC5191D}"/>
              </a:ext>
            </a:extLst>
          </p:cNvPr>
          <p:cNvSpPr/>
          <p:nvPr/>
        </p:nvSpPr>
        <p:spPr>
          <a:xfrm>
            <a:off x="902016" y="1324717"/>
            <a:ext cx="4975686" cy="1808338"/>
          </a:xfrm>
          <a:prstGeom prst="rect">
            <a:avLst/>
          </a:prstGeom>
          <a:solidFill>
            <a:srgbClr val="939391">
              <a:alpha val="47843"/>
            </a:srgbClr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BADB3BE-25CC-754B-8A9E-5AF8F8A48C88}"/>
              </a:ext>
            </a:extLst>
          </p:cNvPr>
          <p:cNvSpPr/>
          <p:nvPr/>
        </p:nvSpPr>
        <p:spPr>
          <a:xfrm>
            <a:off x="722471" y="1389519"/>
            <a:ext cx="5145667" cy="156966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200" dirty="0">
                <a:latin typeface="Tahoma"/>
                <a:ea typeface="Tahoma"/>
                <a:cs typeface="Tahoma"/>
              </a:rPr>
              <a:t>I want to find a way to help with the plastic problem.</a:t>
            </a:r>
          </a:p>
        </p:txBody>
      </p:sp>
      <p:pic>
        <p:nvPicPr>
          <p:cNvPr id="5" name="Picture 4" descr="A picture containing instrument, violin, sheep&#10;&#10;Description automatically generated">
            <a:extLst>
              <a:ext uri="{FF2B5EF4-FFF2-40B4-BE49-F238E27FC236}">
                <a16:creationId xmlns:a16="http://schemas.microsoft.com/office/drawing/2014/main" id="{73ADA4FE-A25C-473F-B447-18D9ABB976F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7617" y="2647280"/>
            <a:ext cx="590550" cy="48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1A15D5-2657-40D1-98CB-A6F3C6290E9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46" y="1289258"/>
            <a:ext cx="54292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15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FA69AAE0-49D5-4C8B-8BA2-55898C00E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0A9F43A-E063-45B3-8CA0-E1B1F62BD02E}"/>
              </a:ext>
            </a:extLst>
          </p:cNvPr>
          <p:cNvSpPr/>
          <p:nvPr/>
        </p:nvSpPr>
        <p:spPr>
          <a:xfrm>
            <a:off x="240793" y="6346780"/>
            <a:ext cx="11948159" cy="438582"/>
          </a:xfrm>
          <a:prstGeom prst="rect">
            <a:avLst/>
          </a:prstGeom>
          <a:solidFill>
            <a:srgbClr val="F7EF5C"/>
          </a:solidFill>
        </p:spPr>
        <p:txBody>
          <a:bodyPr wrap="square" lIns="68580" tIns="34290" rIns="68580" bIns="34290" anchor="t">
            <a:spAutoFit/>
          </a:bodyPr>
          <a:lstStyle/>
          <a:p>
            <a:r>
              <a:rPr lang="en-GB" sz="2400" dirty="0">
                <a:latin typeface="Century Gothic" panose="020B0502020202020204" pitchFamily="34" charset="0"/>
              </a:rPr>
              <a:t>Why doesn’t this method remove microplastics?</a:t>
            </a:r>
            <a:endParaRPr lang="en-US" sz="2400" dirty="0">
              <a:latin typeface="Century Gothic" panose="020B0502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0B0D3EC-9D04-4DC7-865D-96662960CCF3}"/>
              </a:ext>
            </a:extLst>
          </p:cNvPr>
          <p:cNvSpPr/>
          <p:nvPr/>
        </p:nvSpPr>
        <p:spPr>
          <a:xfrm>
            <a:off x="-10160" y="6185037"/>
            <a:ext cx="254000" cy="660400"/>
          </a:xfrm>
          <a:prstGeom prst="rect">
            <a:avLst/>
          </a:prstGeom>
          <a:solidFill>
            <a:srgbClr val="4A65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B553784-432B-4000-81B9-5644F97A2CB2}"/>
              </a:ext>
            </a:extLst>
          </p:cNvPr>
          <p:cNvSpPr/>
          <p:nvPr/>
        </p:nvSpPr>
        <p:spPr>
          <a:xfrm>
            <a:off x="-10160" y="0"/>
            <a:ext cx="6827649" cy="6295946"/>
          </a:xfrm>
          <a:prstGeom prst="rect">
            <a:avLst/>
          </a:prstGeom>
          <a:solidFill>
            <a:srgbClr val="187D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few ships in the water&#10;&#10;Description automatically generated with low confidence">
            <a:extLst>
              <a:ext uri="{FF2B5EF4-FFF2-40B4-BE49-F238E27FC236}">
                <a16:creationId xmlns:a16="http://schemas.microsoft.com/office/drawing/2014/main" id="{AD5C0E74-AB42-4624-AF58-A5BEBB75EAB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2"/>
          <a:stretch/>
        </p:blipFill>
        <p:spPr>
          <a:xfrm flipH="1">
            <a:off x="-10160" y="489416"/>
            <a:ext cx="6817489" cy="5453799"/>
          </a:xfrm>
          <a:prstGeom prst="rect">
            <a:avLst/>
          </a:prstGeom>
        </p:spPr>
      </p:pic>
      <p:pic>
        <p:nvPicPr>
          <p:cNvPr id="3" name="Picture 2" descr="A picture containing water, outdoor, whale&#10;&#10;Description automatically generated">
            <a:extLst>
              <a:ext uri="{FF2B5EF4-FFF2-40B4-BE49-F238E27FC236}">
                <a16:creationId xmlns:a16="http://schemas.microsoft.com/office/drawing/2014/main" id="{5BBB942F-F5E6-4B2C-ABBD-08027FB7CF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004" y="314897"/>
            <a:ext cx="4698293" cy="3131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2A25771-8B88-4E3C-9A30-7E9147D36560}"/>
              </a:ext>
            </a:extLst>
          </p:cNvPr>
          <p:cNvSpPr/>
          <p:nvPr/>
        </p:nvSpPr>
        <p:spPr>
          <a:xfrm>
            <a:off x="6294604" y="3642994"/>
            <a:ext cx="5894348" cy="2542043"/>
          </a:xfrm>
          <a:prstGeom prst="rect">
            <a:avLst/>
          </a:prstGeom>
          <a:solidFill>
            <a:srgbClr val="F7EF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A picture containing instrument, violin, sheep&#10;&#10;Description automatically generated">
            <a:extLst>
              <a:ext uri="{FF2B5EF4-FFF2-40B4-BE49-F238E27FC236}">
                <a16:creationId xmlns:a16="http://schemas.microsoft.com/office/drawing/2014/main" id="{216AC1D3-7404-4B1A-AB83-7703F694902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6479" y="5754716"/>
            <a:ext cx="590550" cy="485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196B8B-8014-4345-ACA1-6656091FE59C}"/>
              </a:ext>
            </a:extLst>
          </p:cNvPr>
          <p:cNvSpPr txBox="1"/>
          <p:nvPr/>
        </p:nvSpPr>
        <p:spPr>
          <a:xfrm>
            <a:off x="6794637" y="3561546"/>
            <a:ext cx="5330801" cy="260096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</a:t>
            </a:r>
            <a:r>
              <a:rPr lang="en-US" sz="3600" kern="12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’ve invented a way of removing large pieces of plastic from the oceans, but it doesn’t work for microplastics.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9DBB29F-02CF-45FD-8D56-5ED2206D81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1828" y="3594706"/>
            <a:ext cx="54292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274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0E498A6A-84A3-4AD3-85DB-EB551099BDD4}"/>
              </a:ext>
            </a:extLst>
          </p:cNvPr>
          <p:cNvSpPr/>
          <p:nvPr/>
        </p:nvSpPr>
        <p:spPr>
          <a:xfrm>
            <a:off x="0" y="975360"/>
            <a:ext cx="3617407" cy="1808033"/>
          </a:xfrm>
          <a:prstGeom prst="rect">
            <a:avLst/>
          </a:prstGeom>
          <a:solidFill>
            <a:srgbClr val="AFAEA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3" name="Picture 2" descr="A picture containing person, standing, work-clothing&#10;&#10;Description automatically generated">
            <a:extLst>
              <a:ext uri="{FF2B5EF4-FFF2-40B4-BE49-F238E27FC236}">
                <a16:creationId xmlns:a16="http://schemas.microsoft.com/office/drawing/2014/main" id="{DDFFE92E-D146-42EE-BAEB-CCE0D4B070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36" r="16566" b="16682"/>
          <a:stretch/>
        </p:blipFill>
        <p:spPr>
          <a:xfrm flipH="1">
            <a:off x="-2" y="2783393"/>
            <a:ext cx="3610023" cy="4074607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36EC111-578D-4808-83CE-E744EB6F3E54}"/>
              </a:ext>
            </a:extLst>
          </p:cNvPr>
          <p:cNvSpPr/>
          <p:nvPr/>
        </p:nvSpPr>
        <p:spPr>
          <a:xfrm>
            <a:off x="3617407" y="975360"/>
            <a:ext cx="8574592" cy="5882640"/>
          </a:xfrm>
          <a:prstGeom prst="rect">
            <a:avLst/>
          </a:prstGeom>
          <a:solidFill>
            <a:schemeClr val="bg1"/>
          </a:solidFill>
          <a:ln>
            <a:solidFill>
              <a:srgbClr val="54A9CE"/>
            </a:solidFill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: Diagonal Corners Snipped 9">
            <a:extLst>
              <a:ext uri="{FF2B5EF4-FFF2-40B4-BE49-F238E27FC236}">
                <a16:creationId xmlns:a16="http://schemas.microsoft.com/office/drawing/2014/main" id="{63098C5F-B82F-41ED-A0C4-61FFB1DEBB2E}"/>
              </a:ext>
            </a:extLst>
          </p:cNvPr>
          <p:cNvSpPr/>
          <p:nvPr/>
        </p:nvSpPr>
        <p:spPr>
          <a:xfrm>
            <a:off x="8704521" y="5304907"/>
            <a:ext cx="3266556" cy="523220"/>
          </a:xfrm>
          <a:prstGeom prst="snip2DiagRect">
            <a:avLst/>
          </a:prstGeom>
          <a:solidFill>
            <a:srgbClr val="54A9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E797F8-E714-458C-8D90-8146CE8A0C77}"/>
              </a:ext>
            </a:extLst>
          </p:cNvPr>
          <p:cNvSpPr txBox="1"/>
          <p:nvPr/>
        </p:nvSpPr>
        <p:spPr>
          <a:xfrm>
            <a:off x="3362342" y="975360"/>
            <a:ext cx="7574396" cy="12618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1"/>
            <a:r>
              <a:rPr lang="en-GB" sz="4000" b="1" dirty="0">
                <a:solidFill>
                  <a:srgbClr val="54A9CE"/>
                </a:solidFill>
              </a:rPr>
              <a:t>THE MICROPLASTIC CHALLENGE</a:t>
            </a:r>
          </a:p>
          <a:p>
            <a:endParaRPr lang="en-GB" sz="3600" dirty="0">
              <a:solidFill>
                <a:srgbClr val="54A9CE"/>
              </a:solidFill>
              <a:latin typeface="+mj-lt"/>
              <a:cs typeface="Calibri Ligh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CCB55A-DF23-4E25-9DEC-C7B5ED5C1408}"/>
              </a:ext>
            </a:extLst>
          </p:cNvPr>
          <p:cNvSpPr txBox="1"/>
          <p:nvPr/>
        </p:nvSpPr>
        <p:spPr>
          <a:xfrm>
            <a:off x="3797965" y="1850055"/>
            <a:ext cx="492687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dirty="0"/>
              <a:t>Calling designers, engineers and scientists.</a:t>
            </a:r>
          </a:p>
          <a:p>
            <a:endParaRPr lang="en-GB" sz="3200" dirty="0"/>
          </a:p>
          <a:p>
            <a:r>
              <a:rPr lang="en-GB" sz="3200" dirty="0"/>
              <a:t>Can you invent a way to stop microplastics polluting our oceans?</a:t>
            </a:r>
          </a:p>
          <a:p>
            <a:endParaRPr lang="en-GB" sz="3200" dirty="0"/>
          </a:p>
          <a:p>
            <a:r>
              <a:rPr lang="en-GB" sz="3200" dirty="0">
                <a:latin typeface="Calibri"/>
                <a:cs typeface="Calibri"/>
              </a:rPr>
              <a:t>The winner will get funding to develop their idea.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84DD98-05BF-4364-A988-B963EE5C9968}"/>
              </a:ext>
            </a:extLst>
          </p:cNvPr>
          <p:cNvSpPr txBox="1"/>
          <p:nvPr/>
        </p:nvSpPr>
        <p:spPr>
          <a:xfrm>
            <a:off x="8704521" y="5270277"/>
            <a:ext cx="40793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Enter your invention</a:t>
            </a:r>
            <a:endParaRPr lang="en-GB" sz="2800" dirty="0">
              <a:solidFill>
                <a:schemeClr val="bg1"/>
              </a:solidFill>
              <a:latin typeface="Calibri"/>
              <a:cs typeface="Calibri"/>
            </a:endParaRPr>
          </a:p>
        </p:txBody>
      </p:sp>
      <p:pic>
        <p:nvPicPr>
          <p:cNvPr id="16" name="Picture 15" descr="A picture containing hand&#10;&#10;Description automatically generated">
            <a:extLst>
              <a:ext uri="{FF2B5EF4-FFF2-40B4-BE49-F238E27FC236}">
                <a16:creationId xmlns:a16="http://schemas.microsoft.com/office/drawing/2014/main" id="{D4692102-EA13-4D40-AA87-7D6C1A6ED6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903" y="2223294"/>
            <a:ext cx="3024154" cy="20171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3C64F8-7623-4FFC-AB3A-25F45EB9C10D}"/>
              </a:ext>
            </a:extLst>
          </p:cNvPr>
          <p:cNvSpPr/>
          <p:nvPr/>
        </p:nvSpPr>
        <p:spPr>
          <a:xfrm>
            <a:off x="478126" y="1570062"/>
            <a:ext cx="2916220" cy="10772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200" dirty="0">
                <a:latin typeface="Tahoma"/>
                <a:ea typeface="Tahoma"/>
                <a:cs typeface="Tahoma"/>
              </a:rPr>
              <a:t>Let’s enter this competition.</a:t>
            </a:r>
          </a:p>
        </p:txBody>
      </p:sp>
      <p:pic>
        <p:nvPicPr>
          <p:cNvPr id="9" name="Picture 8" descr="A picture containing instrument, violin, sheep&#10;&#10;Description automatically generated">
            <a:extLst>
              <a:ext uri="{FF2B5EF4-FFF2-40B4-BE49-F238E27FC236}">
                <a16:creationId xmlns:a16="http://schemas.microsoft.com/office/drawing/2014/main" id="{2E925CFF-BBF4-47D9-B4BE-066808FF3E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1792" y="2487061"/>
            <a:ext cx="590550" cy="4857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B9EAB23-F143-4293-9417-032A5113546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546" y="1289258"/>
            <a:ext cx="542925" cy="40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41693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A07B38190BFF541A231F7D62D9BCF00" ma:contentTypeVersion="12" ma:contentTypeDescription="Create a new document." ma:contentTypeScope="" ma:versionID="4721f5dc57dcf6a8668f626a7d9517bb">
  <xsd:schema xmlns:xsd="http://www.w3.org/2001/XMLSchema" xmlns:xs="http://www.w3.org/2001/XMLSchema" xmlns:p="http://schemas.microsoft.com/office/2006/metadata/properties" xmlns:ns2="cef3232c-b6af-437e-ae9f-c6ecd9af8d41" xmlns:ns3="ff3d860b-97a0-44a6-bb5f-b175acd50800" targetNamespace="http://schemas.microsoft.com/office/2006/metadata/properties" ma:root="true" ma:fieldsID="069f63bbc2c932e0a855289e02d9a360" ns2:_="" ns3:_="">
    <xsd:import namespace="cef3232c-b6af-437e-ae9f-c6ecd9af8d41"/>
    <xsd:import namespace="ff3d860b-97a0-44a6-bb5f-b175acd5080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ef3232c-b6af-437e-ae9f-c6ecd9af8d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3d860b-97a0-44a6-bb5f-b175acd5080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49C0ED07-51D2-4231-9025-DC7370803DC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42D661-E3B1-4AC1-BE28-AC737F61D9D0}"/>
</file>

<file path=customXml/itemProps3.xml><?xml version="1.0" encoding="utf-8"?>
<ds:datastoreItem xmlns:ds="http://schemas.openxmlformats.org/officeDocument/2006/customXml" ds:itemID="{048EC280-1B14-4939-834C-D159A299717A}">
  <ds:schemaRefs>
    <ds:schemaRef ds:uri="http://schemas.microsoft.com/office/2006/documentManagement/types"/>
    <ds:schemaRef ds:uri="http://purl.org/dc/elements/1.1/"/>
    <ds:schemaRef ds:uri="http://purl.org/dc/terms/"/>
    <ds:schemaRef ds:uri="f394e9b0-6f8b-40d8-8976-8489f5e4e9bb"/>
    <ds:schemaRef ds:uri="http://www.w3.org/XML/1998/namespace"/>
    <ds:schemaRef ds:uri="http://purl.org/dc/dcmitype/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240</Words>
  <Application>Microsoft Office PowerPoint</Application>
  <PresentationFormat>Widescreen</PresentationFormat>
  <Paragraphs>37</Paragraphs>
  <Slides>11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Tahoma</vt:lpstr>
      <vt:lpstr>Tema do Office</vt:lpstr>
      <vt:lpstr>Bitmap Image</vt:lpstr>
      <vt:lpstr>Imagem de Mapa de Bits</vt:lpstr>
      <vt:lpstr>Microplastics</vt:lpstr>
      <vt:lpstr>PowerPoint Presentation</vt:lpstr>
      <vt:lpstr>The challenge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CONNECT [ ]</Manager>
  <Company>funded by the European Union no. 872814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CONNECT [04 LESSON Energy savers CARE]</dc:title>
  <dc:subject>Open schooling curriculum materials</dc:subject>
  <dc:creator>CONNECT [Gemma Young &amp; Tony Sherborne, Mastery Science]</dc:creator>
  <cp:keywords>inclusive, open schooling, engaging, future-oriented science</cp:keywords>
  <dc:description>"CONNECT_x000d_
Communication Leader: LOBA - Candela Bravo_x000d_
Scientific Coordinator: OU - Ale Okada_x000d_
Project Coordinator: EXUS - George Kolionis"</dc:description>
  <cp:lastModifiedBy>Gemma Young</cp:lastModifiedBy>
  <cp:revision>1</cp:revision>
  <dcterms:created xsi:type="dcterms:W3CDTF">2020-08-28T07:46:00Z</dcterms:created>
  <dcterms:modified xsi:type="dcterms:W3CDTF">2022-04-07T09:36:56Z</dcterms:modified>
  <cp:category>Open schooling, curriculum materials, CCBYSA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2070-11.2.0.9665</vt:lpwstr>
  </property>
  <property fmtid="{D5CDD505-2E9C-101B-9397-08002B2CF9AE}" pid="3" name="ContentTypeId">
    <vt:lpwstr>0x010100EA07B38190BFF541A231F7D62D9BCF00</vt:lpwstr>
  </property>
</Properties>
</file>