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75" r:id="rId5"/>
    <p:sldId id="276" r:id="rId6"/>
    <p:sldId id="277" r:id="rId7"/>
    <p:sldId id="260" r:id="rId8"/>
    <p:sldId id="278" r:id="rId9"/>
    <p:sldId id="279" r:id="rId10"/>
    <p:sldId id="280" r:id="rId11"/>
    <p:sldId id="281" r:id="rId12"/>
    <p:sldId id="282" r:id="rId13"/>
    <p:sldId id="283" r:id="rId14"/>
    <p:sldId id="263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os Koukovinis" initials="AK" lastIdx="1" clrIdx="0">
    <p:extLst>
      <p:ext uri="{19B8F6BF-5375-455C-9EA6-DF929625EA0E}">
        <p15:presenceInfo xmlns:p15="http://schemas.microsoft.com/office/powerpoint/2012/main" userId="844c35341ff39c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9A4"/>
    <a:srgbClr val="B6F4CF"/>
    <a:srgbClr val="F7A9C9"/>
    <a:srgbClr val="CCD4F5"/>
    <a:srgbClr val="D4D9D2"/>
    <a:srgbClr val="4A65D8"/>
    <a:srgbClr val="4A63D8"/>
    <a:srgbClr val="686868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60"/>
  </p:normalViewPr>
  <p:slideViewPr>
    <p:cSldViewPr snapToGrid="0">
      <p:cViewPr>
        <p:scale>
          <a:sx n="90" d="100"/>
          <a:sy n="90" d="100"/>
        </p:scale>
        <p:origin x="1272" y="330"/>
      </p:cViewPr>
      <p:guideLst>
        <p:guide orient="horz" pos="164"/>
        <p:guide pos="325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8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microsoft.com/office/2007/relationships/hdphoto" Target="../media/hdphoto4.wdp"/><Relationship Id="rId39" Type="http://schemas.openxmlformats.org/officeDocument/2006/relationships/image" Target="../media/image41.png"/><Relationship Id="rId21" Type="http://schemas.openxmlformats.org/officeDocument/2006/relationships/image" Target="../media/image32.png"/><Relationship Id="rId34" Type="http://schemas.microsoft.com/office/2007/relationships/hdphoto" Target="../media/hdphoto8.wdp"/><Relationship Id="rId42" Type="http://schemas.microsoft.com/office/2007/relationships/hdphoto" Target="../media/hdphoto12.wdp"/><Relationship Id="rId47" Type="http://schemas.openxmlformats.org/officeDocument/2006/relationships/image" Target="../media/image45.png"/><Relationship Id="rId50" Type="http://schemas.microsoft.com/office/2007/relationships/hdphoto" Target="../media/hdphoto16.wdp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36.png"/><Relationship Id="rId11" Type="http://schemas.openxmlformats.org/officeDocument/2006/relationships/image" Target="../media/image23.png"/><Relationship Id="rId24" Type="http://schemas.microsoft.com/office/2007/relationships/hdphoto" Target="../media/hdphoto3.wdp"/><Relationship Id="rId32" Type="http://schemas.microsoft.com/office/2007/relationships/hdphoto" Target="../media/hdphoto7.wdp"/><Relationship Id="rId37" Type="http://schemas.openxmlformats.org/officeDocument/2006/relationships/image" Target="../media/image40.png"/><Relationship Id="rId40" Type="http://schemas.microsoft.com/office/2007/relationships/hdphoto" Target="../media/hdphoto11.wdp"/><Relationship Id="rId45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3.png"/><Relationship Id="rId28" Type="http://schemas.microsoft.com/office/2007/relationships/hdphoto" Target="../media/hdphoto5.wdp"/><Relationship Id="rId36" Type="http://schemas.microsoft.com/office/2007/relationships/hdphoto" Target="../media/hdphoto9.wdp"/><Relationship Id="rId49" Type="http://schemas.openxmlformats.org/officeDocument/2006/relationships/image" Target="../media/image46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37.png"/><Relationship Id="rId44" Type="http://schemas.microsoft.com/office/2007/relationships/hdphoto" Target="../media/hdphoto13.wdp"/><Relationship Id="rId52" Type="http://schemas.microsoft.com/office/2007/relationships/hdphoto" Target="../media/hdphoto17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microsoft.com/office/2007/relationships/hdphoto" Target="../media/hdphoto2.wdp"/><Relationship Id="rId27" Type="http://schemas.openxmlformats.org/officeDocument/2006/relationships/image" Target="../media/image35.png"/><Relationship Id="rId30" Type="http://schemas.microsoft.com/office/2007/relationships/hdphoto" Target="../media/hdphoto6.wdp"/><Relationship Id="rId35" Type="http://schemas.openxmlformats.org/officeDocument/2006/relationships/image" Target="../media/image39.png"/><Relationship Id="rId43" Type="http://schemas.openxmlformats.org/officeDocument/2006/relationships/image" Target="../media/image43.png"/><Relationship Id="rId48" Type="http://schemas.microsoft.com/office/2007/relationships/hdphoto" Target="../media/hdphoto15.wdp"/><Relationship Id="rId8" Type="http://schemas.openxmlformats.org/officeDocument/2006/relationships/image" Target="../media/image20.png"/><Relationship Id="rId51" Type="http://schemas.openxmlformats.org/officeDocument/2006/relationships/image" Target="../media/image47.png"/><Relationship Id="rId3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microsoft.com/office/2007/relationships/hdphoto" Target="../media/hdphoto10.wdp"/><Relationship Id="rId46" Type="http://schemas.microsoft.com/office/2007/relationships/hdphoto" Target="../media/hdphoto14.wdp"/><Relationship Id="rId20" Type="http://schemas.microsoft.com/office/2007/relationships/hdphoto" Target="../media/hdphoto1.wdp"/><Relationship Id="rId41" Type="http://schemas.openxmlformats.org/officeDocument/2006/relationships/image" Target="../media/image42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F1FB17B1-C0CD-4229-A605-24F14CCA19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131F32E-A8CE-4E6C-9744-FFDCFDA89B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7232-C2C8-473F-A668-F0E859526085}" type="datetimeFigureOut">
              <a:rPr lang="es-ES" smtClean="0"/>
              <a:t>31/01/2022</a:t>
            </a:fld>
            <a:endParaRPr lang="es-E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942D40-BB4A-4945-9DF0-C2EB7C38E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5E86FE3-9709-4816-8E11-C304BACBB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B59C9-8EB6-4AA4-A91B-A5EA773E96E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968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310D9-24CD-46CF-97F1-BAC5052DA96E}" type="datetimeFigureOut">
              <a:rPr lang="pt-PT" smtClean="0"/>
              <a:t>31/01/2022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E56B-C20D-4090-BA94-89E7F614B278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29099" y="1148491"/>
            <a:ext cx="7808349" cy="671208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presentation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333564" y="4708186"/>
            <a:ext cx="4703885" cy="5301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00" b="1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needed</a:t>
            </a:r>
            <a:endParaRPr lang="pt-PT" dirty="0"/>
          </a:p>
        </p:txBody>
      </p:sp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7333564" y="5422172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A65D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Date/ </a:t>
            </a:r>
            <a:r>
              <a:rPr lang="pt-PT" dirty="0" err="1"/>
              <a:t>event</a:t>
            </a:r>
            <a:r>
              <a:rPr lang="pt-PT" dirty="0"/>
              <a:t> </a:t>
            </a:r>
            <a:r>
              <a:rPr lang="pt-PT" dirty="0" err="1"/>
              <a:t>info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6C729E-F8C7-4435-84F1-47AF3900ED40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505700" cy="46666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Write</a:t>
            </a:r>
            <a:r>
              <a:rPr lang="pt-PT" dirty="0"/>
              <a:t> a </a:t>
            </a:r>
            <a:r>
              <a:rPr lang="pt-PT" dirty="0" err="1"/>
              <a:t>sentence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4" name="Marcador de Posição da Imagem 3"/>
          <p:cNvSpPr>
            <a:spLocks noGrp="1"/>
          </p:cNvSpPr>
          <p:nvPr>
            <p:ph type="pic" sz="quarter" idx="10"/>
          </p:nvPr>
        </p:nvSpPr>
        <p:spPr>
          <a:xfrm>
            <a:off x="1836102" y="1517261"/>
            <a:ext cx="8519794" cy="3823478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Description</a:t>
            </a:r>
            <a:r>
              <a:rPr lang="pt-PT" dirty="0"/>
              <a:t> of </a:t>
            </a:r>
            <a:r>
              <a:rPr lang="pt-PT" dirty="0" err="1"/>
              <a:t>image</a:t>
            </a:r>
            <a:r>
              <a:rPr lang="pt-PT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21EF5-2499-42CF-9B0E-6525653EEA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84989D-5F02-4E53-845F-839451A846C2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te+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500" y="622300"/>
            <a:ext cx="7493000" cy="516544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Write</a:t>
            </a:r>
            <a:r>
              <a:rPr lang="pt-PT" dirty="0"/>
              <a:t> a </a:t>
            </a:r>
            <a:r>
              <a:rPr lang="pt-PT" dirty="0" err="1"/>
              <a:t>sentence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8462" y="6110288"/>
            <a:ext cx="3775075" cy="382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Description</a:t>
            </a:r>
            <a:r>
              <a:rPr lang="pt-PT" dirty="0"/>
              <a:t> of </a:t>
            </a:r>
            <a:r>
              <a:rPr lang="pt-PT" dirty="0" err="1"/>
              <a:t>image</a:t>
            </a:r>
            <a:r>
              <a:rPr lang="pt-PT" dirty="0"/>
              <a:t> </a:t>
            </a:r>
          </a:p>
        </p:txBody>
      </p:sp>
      <p:sp>
        <p:nvSpPr>
          <p:cNvPr id="7" name="Marcador de Posição da Tabela 6">
            <a:extLst>
              <a:ext uri="{FF2B5EF4-FFF2-40B4-BE49-F238E27FC236}">
                <a16:creationId xmlns:a16="http://schemas.microsoft.com/office/drawing/2014/main" id="{BB552F93-A166-46CC-B918-3C5C94AF0937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188576" y="1533525"/>
            <a:ext cx="9659937" cy="37909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CB71C-AC58-4BD5-99EE-0220B40B8CCC}"/>
              </a:ext>
            </a:extLst>
          </p:cNvPr>
          <p:cNvSpPr/>
          <p:nvPr userDrawn="1"/>
        </p:nvSpPr>
        <p:spPr>
          <a:xfrm>
            <a:off x="9554335" y="5990634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7B1EA-E06B-473D-90EF-9C9D8232DFC8}"/>
              </a:ext>
            </a:extLst>
          </p:cNvPr>
          <p:cNvSpPr/>
          <p:nvPr userDrawn="1"/>
        </p:nvSpPr>
        <p:spPr>
          <a:xfrm>
            <a:off x="199265" y="5911259"/>
            <a:ext cx="24384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79C36-FD57-43F7-8175-D6A179C6B5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24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3744057" y="6040194"/>
            <a:ext cx="4703885" cy="4397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Additional</a:t>
            </a:r>
            <a:r>
              <a:rPr lang="pt-PT" dirty="0"/>
              <a:t> </a:t>
            </a:r>
            <a:r>
              <a:rPr lang="pt-PT" dirty="0" err="1"/>
              <a:t>info</a:t>
            </a:r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92794-7682-43C7-9F9B-7784A07C0627}"/>
              </a:ext>
            </a:extLst>
          </p:cNvPr>
          <p:cNvSpPr/>
          <p:nvPr userDrawn="1"/>
        </p:nvSpPr>
        <p:spPr>
          <a:xfrm>
            <a:off x="10401300" y="6210300"/>
            <a:ext cx="1790700" cy="622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05786"/>
            <a:ext cx="10407650" cy="4829914"/>
          </a:xfrm>
          <a:prstGeom prst="rect">
            <a:avLst/>
          </a:prstGeom>
        </p:spPr>
        <p:txBody>
          <a:bodyPr/>
          <a:lstStyle>
            <a:lvl2pPr marL="623888" indent="-457200">
              <a:buClr>
                <a:srgbClr val="5AF8BE"/>
              </a:buClr>
              <a:buFont typeface="+mj-lt"/>
              <a:buAutoNum type="arabicPeriod"/>
              <a:defRPr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1"/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start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index</a:t>
            </a:r>
            <a:endParaRPr lang="pt-PT" dirty="0"/>
          </a:p>
          <a:p>
            <a:pPr lvl="1"/>
            <a:endParaRPr lang="pt-PT" dirty="0"/>
          </a:p>
          <a:p>
            <a:pPr lvl="1"/>
            <a:endParaRPr lang="pt-PT" dirty="0"/>
          </a:p>
        </p:txBody>
      </p:sp>
      <p:sp>
        <p:nvSpPr>
          <p:cNvPr id="8" name="Marcador de Posição do Texto 9"/>
          <p:cNvSpPr>
            <a:spLocks noGrp="1"/>
          </p:cNvSpPr>
          <p:nvPr>
            <p:ph type="body" sz="quarter" idx="14" hasCustomPrompt="1"/>
          </p:nvPr>
        </p:nvSpPr>
        <p:spPr>
          <a:xfrm>
            <a:off x="2362200" y="622300"/>
            <a:ext cx="74803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Index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322617" y="2766218"/>
            <a:ext cx="7155873" cy="174759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of </a:t>
            </a:r>
            <a:r>
              <a:rPr lang="pt-PT" dirty="0" err="1"/>
              <a:t>section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494663-59BB-45BE-A65F-43A0B7449D5B}"/>
              </a:ext>
            </a:extLst>
          </p:cNvPr>
          <p:cNvSpPr/>
          <p:nvPr userDrawn="1"/>
        </p:nvSpPr>
        <p:spPr>
          <a:xfrm>
            <a:off x="4457700" y="5600700"/>
            <a:ext cx="7734300" cy="1257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E0DFA-AAF0-4C16-80B1-61695DBB00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tence+Auth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166813"/>
            <a:ext cx="10515600" cy="2852737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“</a:t>
            </a:r>
            <a:r>
              <a:rPr lang="pt-PT" dirty="0" err="1"/>
              <a:t>Highlight</a:t>
            </a:r>
            <a:r>
              <a:rPr lang="pt-PT" dirty="0"/>
              <a:t> </a:t>
            </a:r>
            <a:r>
              <a:rPr lang="pt-PT" dirty="0" err="1"/>
              <a:t>phrase</a:t>
            </a:r>
            <a:r>
              <a:rPr lang="pt-PT" dirty="0"/>
              <a:t> </a:t>
            </a:r>
            <a:r>
              <a:rPr lang="pt-PT" dirty="0" err="1"/>
              <a:t>lorem</a:t>
            </a:r>
            <a:r>
              <a:rPr lang="pt-PT" dirty="0"/>
              <a:t> </a:t>
            </a:r>
            <a:r>
              <a:rPr lang="pt-PT" dirty="0" err="1"/>
              <a:t>ipsum</a:t>
            </a:r>
            <a:r>
              <a:rPr lang="pt-PT" dirty="0"/>
              <a:t> </a:t>
            </a:r>
            <a:r>
              <a:rPr lang="pt-PT" dirty="0" err="1"/>
              <a:t>dolor</a:t>
            </a:r>
            <a:r>
              <a:rPr lang="pt-PT" dirty="0"/>
              <a:t> set </a:t>
            </a:r>
            <a:r>
              <a:rPr lang="pt-PT" dirty="0" err="1"/>
              <a:t>amet</a:t>
            </a:r>
            <a:r>
              <a:rPr lang="pt-PT" dirty="0"/>
              <a:t> </a:t>
            </a:r>
            <a:r>
              <a:rPr lang="pt-PT" dirty="0" err="1"/>
              <a:t>consectetuer</a:t>
            </a:r>
            <a:r>
              <a:rPr lang="pt-PT" dirty="0"/>
              <a:t> </a:t>
            </a:r>
            <a:r>
              <a:rPr lang="pt-PT" dirty="0" err="1"/>
              <a:t>adipiscing</a:t>
            </a:r>
            <a:r>
              <a:rPr lang="pt-PT" dirty="0"/>
              <a:t>”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Author</a:t>
            </a:r>
            <a:r>
              <a:rPr lang="pt-PT" dirty="0"/>
              <a:t> </a:t>
            </a:r>
            <a:r>
              <a:rPr lang="pt-PT" dirty="0" err="1"/>
              <a:t>name</a:t>
            </a:r>
            <a:r>
              <a:rPr lang="pt-PT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C145A-D265-49C5-AF82-5FDDA7B36A33}"/>
              </a:ext>
            </a:extLst>
          </p:cNvPr>
          <p:cNvSpPr/>
          <p:nvPr userDrawn="1"/>
        </p:nvSpPr>
        <p:spPr>
          <a:xfrm>
            <a:off x="4457700" y="6089650"/>
            <a:ext cx="7734300" cy="768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subtitle of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Title</a:t>
            </a:r>
            <a:r>
              <a:rPr lang="pt-PT" dirty="0"/>
              <a:t> of </a:t>
            </a:r>
            <a:r>
              <a:rPr lang="pt-PT" dirty="0" err="1"/>
              <a:t>section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err="1"/>
              <a:t>Subtitle</a:t>
            </a:r>
            <a:r>
              <a:rPr lang="pt-PT" dirty="0"/>
              <a:t> of </a:t>
            </a:r>
            <a:r>
              <a:rPr lang="pt-PT" dirty="0" err="1"/>
              <a:t>section</a:t>
            </a:r>
            <a:r>
              <a:rPr lang="pt-PT" dirty="0"/>
              <a:t>, </a:t>
            </a:r>
            <a:r>
              <a:rPr lang="pt-PT" dirty="0" err="1"/>
              <a:t>if</a:t>
            </a:r>
            <a:r>
              <a:rPr lang="pt-PT" dirty="0"/>
              <a:t> </a:t>
            </a:r>
            <a:r>
              <a:rPr lang="pt-PT" dirty="0" err="1"/>
              <a:t>needed</a:t>
            </a:r>
            <a:endParaRPr lang="pt-P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E10BE-CF84-4B2D-8176-E01D8C5F1573}"/>
              </a:ext>
            </a:extLst>
          </p:cNvPr>
          <p:cNvSpPr/>
          <p:nvPr userDrawn="1"/>
        </p:nvSpPr>
        <p:spPr>
          <a:xfrm>
            <a:off x="4457700" y="6116638"/>
            <a:ext cx="7734300" cy="741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1EF28-7071-458F-92ED-94507F36ED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8465" cy="1498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04EF1-A921-45EF-AA1F-32C97031F84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49499" y="622300"/>
            <a:ext cx="74930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895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8E632C-EDDE-4EBD-9CFB-5609EEEFA734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62199" y="622300"/>
            <a:ext cx="7480301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33500"/>
            <a:ext cx="10515600" cy="49022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6371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1F6440-BECA-4B72-869C-719CBF834146}"/>
              </a:ext>
            </a:extLst>
          </p:cNvPr>
          <p:cNvSpPr/>
          <p:nvPr userDrawn="1"/>
        </p:nvSpPr>
        <p:spPr>
          <a:xfrm>
            <a:off x="10350500" y="6077356"/>
            <a:ext cx="1841500" cy="780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20800"/>
            <a:ext cx="10515600" cy="49149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470DBE-7BF1-4583-ADAD-8CB214769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2200" y="622300"/>
            <a:ext cx="7493000" cy="4411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0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ext with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6C85BE-F513-4E03-A590-C62B6DC574AF}"/>
              </a:ext>
            </a:extLst>
          </p:cNvPr>
          <p:cNvSpPr/>
          <p:nvPr userDrawn="1"/>
        </p:nvSpPr>
        <p:spPr>
          <a:xfrm>
            <a:off x="10350500" y="6197600"/>
            <a:ext cx="184150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336800" y="635000"/>
            <a:ext cx="7505700" cy="403022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 err="1"/>
              <a:t>Click</a:t>
            </a:r>
            <a:r>
              <a:rPr lang="pt-PT" dirty="0"/>
              <a:t> </a:t>
            </a:r>
            <a:r>
              <a:rPr lang="pt-PT" dirty="0" err="1"/>
              <a:t>here</a:t>
            </a:r>
            <a:r>
              <a:rPr lang="pt-PT" dirty="0"/>
              <a:t> to </a:t>
            </a:r>
            <a:r>
              <a:rPr lang="pt-PT" dirty="0" err="1"/>
              <a:t>add</a:t>
            </a:r>
            <a:r>
              <a:rPr lang="pt-PT" dirty="0"/>
              <a:t> a </a:t>
            </a:r>
            <a:r>
              <a:rPr lang="pt-PT" dirty="0" err="1"/>
              <a:t>title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 hasCustomPrompt="1"/>
          </p:nvPr>
        </p:nvSpPr>
        <p:spPr>
          <a:xfrm>
            <a:off x="838199" y="1346200"/>
            <a:ext cx="10515600" cy="4851400"/>
          </a:xfrm>
          <a:prstGeom prst="rect">
            <a:avLst/>
          </a:prstGeom>
        </p:spPr>
        <p:txBody>
          <a:bodyPr/>
          <a:lstStyle>
            <a:lvl1pPr marL="354013" indent="-3540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6450" indent="-349250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8888" indent="-344488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0213" indent="-328613">
              <a:spcBef>
                <a:spcPts val="600"/>
              </a:spcBef>
              <a:buClr>
                <a:srgbClr val="4A65D8"/>
              </a:buClr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2650" indent="-323850">
              <a:spcBef>
                <a:spcPts val="600"/>
              </a:spcBef>
              <a:buClr>
                <a:srgbClr val="4A65D8"/>
              </a:buClr>
              <a:tabLst>
                <a:tab pos="2241550" algn="l"/>
              </a:tabLst>
              <a:defRPr sz="20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err="1"/>
              <a:t>Write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text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bullets</a:t>
            </a:r>
            <a:endParaRPr lang="pt-PT" dirty="0"/>
          </a:p>
          <a:p>
            <a:pPr lvl="0"/>
            <a:r>
              <a:rPr lang="pt-PT" dirty="0" err="1"/>
              <a:t>First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1"/>
            <a:r>
              <a:rPr lang="pt-PT" dirty="0" err="1"/>
              <a:t>Second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2"/>
            <a:r>
              <a:rPr lang="pt-PT" dirty="0" err="1"/>
              <a:t>Third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3"/>
            <a:r>
              <a:rPr lang="pt-PT" dirty="0" err="1"/>
              <a:t>Fourth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  <a:p>
            <a:pPr lvl="4"/>
            <a:r>
              <a:rPr lang="pt-PT" dirty="0" err="1"/>
              <a:t>Fifth</a:t>
            </a:r>
            <a:r>
              <a:rPr lang="pt-PT" dirty="0"/>
              <a:t> </a:t>
            </a:r>
            <a:r>
              <a:rPr lang="pt-PT" dirty="0" err="1"/>
              <a:t>level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119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60" r:id="rId7"/>
    <p:sldLayoutId id="2147483661" r:id="rId8"/>
    <p:sldLayoutId id="2147483662" r:id="rId9"/>
    <p:sldLayoutId id="2147483655" r:id="rId10"/>
    <p:sldLayoutId id="2147483658" r:id="rId11"/>
    <p:sldLayoutId id="214748365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png"/><Relationship Id="rId21" Type="http://schemas.openxmlformats.org/officeDocument/2006/relationships/oleObject" Target="../embeddings/oleObject10.bin"/><Relationship Id="rId42" Type="http://schemas.microsoft.com/office/2007/relationships/hdphoto" Target="../media/hdphoto1.wdp"/><Relationship Id="rId47" Type="http://schemas.openxmlformats.org/officeDocument/2006/relationships/image" Target="../media/image33.png"/><Relationship Id="rId63" Type="http://schemas.microsoft.com/office/2007/relationships/hdphoto" Target="../media/hdphoto8.wdp"/><Relationship Id="rId68" Type="http://schemas.openxmlformats.org/officeDocument/2006/relationships/image" Target="../media/image40.png"/><Relationship Id="rId84" Type="http://schemas.microsoft.com/office/2007/relationships/hdphoto" Target="../media/hdphoto15.wdp"/><Relationship Id="rId89" Type="http://schemas.openxmlformats.org/officeDocument/2006/relationships/image" Target="../media/image47.png"/><Relationship Id="rId16" Type="http://schemas.openxmlformats.org/officeDocument/2006/relationships/image" Target="../media/image19.png"/><Relationship Id="rId11" Type="http://schemas.openxmlformats.org/officeDocument/2006/relationships/oleObject" Target="../embeddings/oleObject5.bin"/><Relationship Id="rId32" Type="http://schemas.openxmlformats.org/officeDocument/2006/relationships/image" Target="../media/image27.png"/><Relationship Id="rId37" Type="http://schemas.openxmlformats.org/officeDocument/2006/relationships/oleObject" Target="../embeddings/oleObject18.bin"/><Relationship Id="rId53" Type="http://schemas.openxmlformats.org/officeDocument/2006/relationships/image" Target="../media/image35.png"/><Relationship Id="rId58" Type="http://schemas.openxmlformats.org/officeDocument/2006/relationships/oleObject" Target="../embeddings/oleObject25.bin"/><Relationship Id="rId74" Type="http://schemas.openxmlformats.org/officeDocument/2006/relationships/image" Target="../media/image42.png"/><Relationship Id="rId79" Type="http://schemas.openxmlformats.org/officeDocument/2006/relationships/oleObject" Target="../embeddings/oleObject32.bin"/><Relationship Id="rId5" Type="http://schemas.openxmlformats.org/officeDocument/2006/relationships/oleObject" Target="../embeddings/oleObject2.bin"/><Relationship Id="rId90" Type="http://schemas.microsoft.com/office/2007/relationships/hdphoto" Target="../media/hdphoto17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6.png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0.bin"/><Relationship Id="rId48" Type="http://schemas.microsoft.com/office/2007/relationships/hdphoto" Target="../media/hdphoto3.wdp"/><Relationship Id="rId56" Type="http://schemas.openxmlformats.org/officeDocument/2006/relationships/image" Target="../media/image36.png"/><Relationship Id="rId64" Type="http://schemas.openxmlformats.org/officeDocument/2006/relationships/oleObject" Target="../embeddings/oleObject27.bin"/><Relationship Id="rId69" Type="http://schemas.microsoft.com/office/2007/relationships/hdphoto" Target="../media/hdphoto10.wdp"/><Relationship Id="rId77" Type="http://schemas.openxmlformats.org/officeDocument/2006/relationships/image" Target="../media/image43.png"/><Relationship Id="rId8" Type="http://schemas.openxmlformats.org/officeDocument/2006/relationships/image" Target="../media/image15.png"/><Relationship Id="rId51" Type="http://schemas.microsoft.com/office/2007/relationships/hdphoto" Target="../media/hdphoto4.wdp"/><Relationship Id="rId72" Type="http://schemas.microsoft.com/office/2007/relationships/hdphoto" Target="../media/hdphoto11.wdp"/><Relationship Id="rId80" Type="http://schemas.openxmlformats.org/officeDocument/2006/relationships/image" Target="../media/image44.png"/><Relationship Id="rId85" Type="http://schemas.openxmlformats.org/officeDocument/2006/relationships/oleObject" Target="../embeddings/oleObject34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7.png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30.png"/><Relationship Id="rId46" Type="http://schemas.openxmlformats.org/officeDocument/2006/relationships/oleObject" Target="../embeddings/oleObject21.bin"/><Relationship Id="rId59" Type="http://schemas.openxmlformats.org/officeDocument/2006/relationships/image" Target="../media/image37.png"/><Relationship Id="rId67" Type="http://schemas.openxmlformats.org/officeDocument/2006/relationships/oleObject" Target="../embeddings/oleObject28.bin"/><Relationship Id="rId20" Type="http://schemas.openxmlformats.org/officeDocument/2006/relationships/image" Target="../media/image21.png"/><Relationship Id="rId41" Type="http://schemas.openxmlformats.org/officeDocument/2006/relationships/image" Target="../media/image31.png"/><Relationship Id="rId54" Type="http://schemas.microsoft.com/office/2007/relationships/hdphoto" Target="../media/hdphoto5.wdp"/><Relationship Id="rId62" Type="http://schemas.openxmlformats.org/officeDocument/2006/relationships/image" Target="../media/image38.png"/><Relationship Id="rId70" Type="http://schemas.openxmlformats.org/officeDocument/2006/relationships/oleObject" Target="../embeddings/oleObject29.bin"/><Relationship Id="rId75" Type="http://schemas.microsoft.com/office/2007/relationships/hdphoto" Target="../media/hdphoto12.wdp"/><Relationship Id="rId83" Type="http://schemas.openxmlformats.org/officeDocument/2006/relationships/image" Target="../media/image45.png"/><Relationship Id="rId88" Type="http://schemas.openxmlformats.org/officeDocument/2006/relationships/oleObject" Target="../embeddings/oleObject35.bin"/><Relationship Id="rId91" Type="http://schemas.openxmlformats.org/officeDocument/2006/relationships/oleObject" Target="../embeddings/oleObject3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49" Type="http://schemas.openxmlformats.org/officeDocument/2006/relationships/oleObject" Target="../embeddings/oleObject22.bin"/><Relationship Id="rId57" Type="http://schemas.microsoft.com/office/2007/relationships/hdphoto" Target="../media/hdphoto6.wdp"/><Relationship Id="rId10" Type="http://schemas.openxmlformats.org/officeDocument/2006/relationships/image" Target="../media/image16.png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32.png"/><Relationship Id="rId52" Type="http://schemas.openxmlformats.org/officeDocument/2006/relationships/oleObject" Target="../embeddings/oleObject23.bin"/><Relationship Id="rId60" Type="http://schemas.microsoft.com/office/2007/relationships/hdphoto" Target="../media/hdphoto7.wdp"/><Relationship Id="rId65" Type="http://schemas.openxmlformats.org/officeDocument/2006/relationships/image" Target="../media/image39.png"/><Relationship Id="rId73" Type="http://schemas.openxmlformats.org/officeDocument/2006/relationships/oleObject" Target="../embeddings/oleObject30.bin"/><Relationship Id="rId78" Type="http://schemas.microsoft.com/office/2007/relationships/hdphoto" Target="../media/hdphoto13.wdp"/><Relationship Id="rId81" Type="http://schemas.microsoft.com/office/2007/relationships/hdphoto" Target="../media/hdphoto14.wdp"/><Relationship Id="rId86" Type="http://schemas.openxmlformats.org/officeDocument/2006/relationships/image" Target="../media/image46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0.png"/><Relationship Id="rId39" Type="http://schemas.openxmlformats.org/officeDocument/2006/relationships/image" Target="../media/image48.png"/><Relationship Id="rId34" Type="http://schemas.openxmlformats.org/officeDocument/2006/relationships/image" Target="../media/image28.png"/><Relationship Id="rId50" Type="http://schemas.openxmlformats.org/officeDocument/2006/relationships/image" Target="../media/image34.png"/><Relationship Id="rId55" Type="http://schemas.openxmlformats.org/officeDocument/2006/relationships/oleObject" Target="../embeddings/oleObject24.bin"/><Relationship Id="rId76" Type="http://schemas.openxmlformats.org/officeDocument/2006/relationships/oleObject" Target="../embeddings/oleObject31.bin"/><Relationship Id="rId7" Type="http://schemas.openxmlformats.org/officeDocument/2006/relationships/oleObject" Target="../embeddings/oleObject3.bin"/><Relationship Id="rId71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29" Type="http://schemas.openxmlformats.org/officeDocument/2006/relationships/oleObject" Target="../embeddings/oleObject14.bin"/><Relationship Id="rId24" Type="http://schemas.openxmlformats.org/officeDocument/2006/relationships/image" Target="../media/image23.png"/><Relationship Id="rId40" Type="http://schemas.openxmlformats.org/officeDocument/2006/relationships/oleObject" Target="../embeddings/oleObject19.bin"/><Relationship Id="rId45" Type="http://schemas.microsoft.com/office/2007/relationships/hdphoto" Target="../media/hdphoto2.wdp"/><Relationship Id="rId66" Type="http://schemas.microsoft.com/office/2007/relationships/hdphoto" Target="../media/hdphoto9.wdp"/><Relationship Id="rId87" Type="http://schemas.microsoft.com/office/2007/relationships/hdphoto" Target="../media/hdphoto16.wdp"/><Relationship Id="rId61" Type="http://schemas.openxmlformats.org/officeDocument/2006/relationships/oleObject" Target="../embeddings/oleObject26.bin"/><Relationship Id="rId82" Type="http://schemas.openxmlformats.org/officeDocument/2006/relationships/oleObject" Target="../embeddings/oleObject33.bin"/><Relationship Id="rId19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07EEAA3-5DB5-46F5-BA92-02CDBC2F0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3032" y="1674821"/>
            <a:ext cx="4844417" cy="671208"/>
          </a:xfrm>
        </p:spPr>
        <p:txBody>
          <a:bodyPr/>
          <a:lstStyle/>
          <a:p>
            <a:pPr algn="ctr"/>
            <a:r>
              <a:rPr lang="pt-PT" dirty="0">
                <a:solidFill>
                  <a:srgbClr val="4A65D8"/>
                </a:solidFill>
              </a:rPr>
              <a:t>Carbon neutral</a:t>
            </a:r>
            <a:endParaRPr lang="en-US" dirty="0">
              <a:solidFill>
                <a:srgbClr val="4A65D8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70AD473C-5E8D-41BA-BFCA-7CDE07F32F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>
                <a:solidFill>
                  <a:srgbClr val="4A65D8"/>
                </a:solidFill>
              </a:rPr>
              <a:t>For </a:t>
            </a:r>
            <a:r>
              <a:rPr lang="pt-PT" dirty="0" err="1">
                <a:solidFill>
                  <a:srgbClr val="4A65D8"/>
                </a:solidFill>
              </a:rPr>
              <a:t>Students</a:t>
            </a:r>
            <a:endParaRPr lang="en-US" dirty="0">
              <a:solidFill>
                <a:srgbClr val="4A65D8"/>
              </a:solidFill>
            </a:endParaRPr>
          </a:p>
        </p:txBody>
      </p:sp>
      <p:pic>
        <p:nvPicPr>
          <p:cNvPr id="3" name="Picture 2" descr="A crowd of people holding signs and flags&#10;&#10;Description automatically generated with low confidence">
            <a:extLst>
              <a:ext uri="{FF2B5EF4-FFF2-40B4-BE49-F238E27FC236}">
                <a16:creationId xmlns:a16="http://schemas.microsoft.com/office/drawing/2014/main" id="{88ADECDB-E283-4804-B39B-42D0806A0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1"/>
          <a:stretch/>
        </p:blipFill>
        <p:spPr>
          <a:xfrm>
            <a:off x="1981199" y="3303214"/>
            <a:ext cx="3810001" cy="27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EEF78CC-BEFB-43C1-9BEC-34315B543D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556" y="1114256"/>
            <a:ext cx="4760307" cy="2388737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41DAF46-23FC-41C8-8BBB-8FC1DDC513D4}"/>
              </a:ext>
            </a:extLst>
          </p:cNvPr>
          <p:cNvSpPr/>
          <p:nvPr/>
        </p:nvSpPr>
        <p:spPr>
          <a:xfrm>
            <a:off x="9316622" y="2423344"/>
            <a:ext cx="1533471" cy="804558"/>
          </a:xfrm>
          <a:custGeom>
            <a:avLst/>
            <a:gdLst>
              <a:gd name="connsiteX0" fmla="*/ 457855 w 1901903"/>
              <a:gd name="connsiteY0" fmla="*/ 39057 h 982814"/>
              <a:gd name="connsiteX1" fmla="*/ 197973 w 1901903"/>
              <a:gd name="connsiteY1" fmla="*/ 154560 h 982814"/>
              <a:gd name="connsiteX2" fmla="*/ 53594 w 1901903"/>
              <a:gd name="connsiteY2" fmla="*/ 472194 h 982814"/>
              <a:gd name="connsiteX3" fmla="*/ 5468 w 1901903"/>
              <a:gd name="connsiteY3" fmla="*/ 606947 h 982814"/>
              <a:gd name="connsiteX4" fmla="*/ 169097 w 1901903"/>
              <a:gd name="connsiteY4" fmla="*/ 809078 h 982814"/>
              <a:gd name="connsiteX5" fmla="*/ 1102748 w 1901903"/>
              <a:gd name="connsiteY5" fmla="*/ 943832 h 982814"/>
              <a:gd name="connsiteX6" fmla="*/ 1564761 w 1901903"/>
              <a:gd name="connsiteY6" fmla="*/ 982333 h 982814"/>
              <a:gd name="connsiteX7" fmla="*/ 1757266 w 1901903"/>
              <a:gd name="connsiteY7" fmla="*/ 924581 h 982814"/>
              <a:gd name="connsiteX8" fmla="*/ 1853518 w 1901903"/>
              <a:gd name="connsiteY8" fmla="*/ 799453 h 982814"/>
              <a:gd name="connsiteX9" fmla="*/ 1901645 w 1901903"/>
              <a:gd name="connsiteY9" fmla="*/ 558821 h 982814"/>
              <a:gd name="connsiteX10" fmla="*/ 1834268 w 1901903"/>
              <a:gd name="connsiteY10" fmla="*/ 356691 h 982814"/>
              <a:gd name="connsiteX11" fmla="*/ 1776516 w 1901903"/>
              <a:gd name="connsiteY11" fmla="*/ 173811 h 982814"/>
              <a:gd name="connsiteX12" fmla="*/ 1507009 w 1901903"/>
              <a:gd name="connsiteY12" fmla="*/ 67933 h 982814"/>
              <a:gd name="connsiteX13" fmla="*/ 1256752 w 1901903"/>
              <a:gd name="connsiteY13" fmla="*/ 19806 h 982814"/>
              <a:gd name="connsiteX14" fmla="*/ 602234 w 1901903"/>
              <a:gd name="connsiteY14" fmla="*/ 556 h 982814"/>
              <a:gd name="connsiteX15" fmla="*/ 457855 w 1901903"/>
              <a:gd name="connsiteY15" fmla="*/ 39057 h 982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01903" h="982814">
                <a:moveTo>
                  <a:pt x="457855" y="39057"/>
                </a:moveTo>
                <a:cubicBezTo>
                  <a:pt x="390478" y="64724"/>
                  <a:pt x="265350" y="82371"/>
                  <a:pt x="197973" y="154560"/>
                </a:cubicBezTo>
                <a:cubicBezTo>
                  <a:pt x="130596" y="226749"/>
                  <a:pt x="85678" y="396796"/>
                  <a:pt x="53594" y="472194"/>
                </a:cubicBezTo>
                <a:cubicBezTo>
                  <a:pt x="21510" y="547592"/>
                  <a:pt x="-13783" y="550800"/>
                  <a:pt x="5468" y="606947"/>
                </a:cubicBezTo>
                <a:cubicBezTo>
                  <a:pt x="24718" y="663094"/>
                  <a:pt x="-13783" y="752931"/>
                  <a:pt x="169097" y="809078"/>
                </a:cubicBezTo>
                <a:cubicBezTo>
                  <a:pt x="351977" y="865225"/>
                  <a:pt x="870137" y="914956"/>
                  <a:pt x="1102748" y="943832"/>
                </a:cubicBezTo>
                <a:cubicBezTo>
                  <a:pt x="1335359" y="972708"/>
                  <a:pt x="1455675" y="985541"/>
                  <a:pt x="1564761" y="982333"/>
                </a:cubicBezTo>
                <a:cubicBezTo>
                  <a:pt x="1673847" y="979125"/>
                  <a:pt x="1709140" y="955061"/>
                  <a:pt x="1757266" y="924581"/>
                </a:cubicBezTo>
                <a:cubicBezTo>
                  <a:pt x="1805392" y="894101"/>
                  <a:pt x="1829455" y="860413"/>
                  <a:pt x="1853518" y="799453"/>
                </a:cubicBezTo>
                <a:cubicBezTo>
                  <a:pt x="1877581" y="738493"/>
                  <a:pt x="1904853" y="632615"/>
                  <a:pt x="1901645" y="558821"/>
                </a:cubicBezTo>
                <a:cubicBezTo>
                  <a:pt x="1898437" y="485027"/>
                  <a:pt x="1855123" y="420859"/>
                  <a:pt x="1834268" y="356691"/>
                </a:cubicBezTo>
                <a:cubicBezTo>
                  <a:pt x="1813413" y="292523"/>
                  <a:pt x="1831059" y="221937"/>
                  <a:pt x="1776516" y="173811"/>
                </a:cubicBezTo>
                <a:cubicBezTo>
                  <a:pt x="1721973" y="125685"/>
                  <a:pt x="1593636" y="93600"/>
                  <a:pt x="1507009" y="67933"/>
                </a:cubicBezTo>
                <a:cubicBezTo>
                  <a:pt x="1420382" y="42266"/>
                  <a:pt x="1407548" y="31036"/>
                  <a:pt x="1256752" y="19806"/>
                </a:cubicBezTo>
                <a:cubicBezTo>
                  <a:pt x="1105956" y="8576"/>
                  <a:pt x="736988" y="-2652"/>
                  <a:pt x="602234" y="556"/>
                </a:cubicBezTo>
                <a:cubicBezTo>
                  <a:pt x="467480" y="3764"/>
                  <a:pt x="525232" y="13390"/>
                  <a:pt x="457855" y="390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B171D92F-5DCE-4108-A3DC-E22437A0F5C1}"/>
              </a:ext>
            </a:extLst>
          </p:cNvPr>
          <p:cNvSpPr/>
          <p:nvPr/>
        </p:nvSpPr>
        <p:spPr>
          <a:xfrm>
            <a:off x="2927077" y="2910398"/>
            <a:ext cx="4719782" cy="1220355"/>
          </a:xfrm>
          <a:prstGeom prst="arc">
            <a:avLst>
              <a:gd name="adj1" fmla="val 983224"/>
              <a:gd name="adj2" fmla="val 958965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3823640-7503-401A-B158-BAD0F9D38C1A}"/>
              </a:ext>
            </a:extLst>
          </p:cNvPr>
          <p:cNvSpPr/>
          <p:nvPr/>
        </p:nvSpPr>
        <p:spPr>
          <a:xfrm>
            <a:off x="1577148" y="5426280"/>
            <a:ext cx="1348509" cy="803563"/>
          </a:xfrm>
          <a:custGeom>
            <a:avLst/>
            <a:gdLst>
              <a:gd name="connsiteX0" fmla="*/ 184727 w 1348509"/>
              <a:gd name="connsiteY0" fmla="*/ 0 h 803563"/>
              <a:gd name="connsiteX1" fmla="*/ 1154545 w 1348509"/>
              <a:gd name="connsiteY1" fmla="*/ 18472 h 803563"/>
              <a:gd name="connsiteX2" fmla="*/ 1348509 w 1348509"/>
              <a:gd name="connsiteY2" fmla="*/ 711200 h 803563"/>
              <a:gd name="connsiteX3" fmla="*/ 942109 w 1348509"/>
              <a:gd name="connsiteY3" fmla="*/ 803563 h 803563"/>
              <a:gd name="connsiteX4" fmla="*/ 415636 w 1348509"/>
              <a:gd name="connsiteY4" fmla="*/ 803563 h 803563"/>
              <a:gd name="connsiteX5" fmla="*/ 0 w 1348509"/>
              <a:gd name="connsiteY5" fmla="*/ 720436 h 803563"/>
              <a:gd name="connsiteX6" fmla="*/ 64654 w 1348509"/>
              <a:gd name="connsiteY6" fmla="*/ 498763 h 803563"/>
              <a:gd name="connsiteX7" fmla="*/ 184727 w 1348509"/>
              <a:gd name="connsiteY7" fmla="*/ 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509" h="803563">
                <a:moveTo>
                  <a:pt x="184727" y="0"/>
                </a:moveTo>
                <a:lnTo>
                  <a:pt x="1154545" y="18472"/>
                </a:lnTo>
                <a:lnTo>
                  <a:pt x="1348509" y="711200"/>
                </a:lnTo>
                <a:lnTo>
                  <a:pt x="942109" y="803563"/>
                </a:lnTo>
                <a:lnTo>
                  <a:pt x="415636" y="803563"/>
                </a:lnTo>
                <a:lnTo>
                  <a:pt x="0" y="720436"/>
                </a:lnTo>
                <a:lnTo>
                  <a:pt x="64654" y="498763"/>
                </a:lnTo>
                <a:lnTo>
                  <a:pt x="18472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981027-F669-4EB6-B3A4-AF04362E0A28}"/>
              </a:ext>
            </a:extLst>
          </p:cNvPr>
          <p:cNvSpPr txBox="1"/>
          <p:nvPr/>
        </p:nvSpPr>
        <p:spPr>
          <a:xfrm>
            <a:off x="927405" y="1257515"/>
            <a:ext cx="6334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look at the actions to reduce my café’s CO</a:t>
            </a:r>
            <a:r>
              <a:rPr lang="en-US" sz="24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emissions and their consequences.</a:t>
            </a:r>
          </a:p>
          <a:p>
            <a:pPr algn="l" fontAlgn="base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Remember, we only have a limited budget.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AE047-BA2A-4916-8895-6B63258EF2FD}"/>
              </a:ext>
            </a:extLst>
          </p:cNvPr>
          <p:cNvSpPr/>
          <p:nvPr/>
        </p:nvSpPr>
        <p:spPr>
          <a:xfrm>
            <a:off x="10452532" y="802614"/>
            <a:ext cx="1439431" cy="325489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/>
              </a:rPr>
              <a:t>EMPOWER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9" name="Picture 8" descr="A picture containing dress&#10;&#10;Description automatically generated">
            <a:extLst>
              <a:ext uri="{FF2B5EF4-FFF2-40B4-BE49-F238E27FC236}">
                <a16:creationId xmlns:a16="http://schemas.microsoft.com/office/drawing/2014/main" id="{CAFB620F-21AD-4E59-A810-9C3FD9D8C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0250" y="1356524"/>
            <a:ext cx="3999611" cy="2676022"/>
          </a:xfrm>
          <a:prstGeom prst="rect">
            <a:avLst/>
          </a:prstGeom>
        </p:spPr>
      </p:pic>
      <p:pic>
        <p:nvPicPr>
          <p:cNvPr id="11" name="Picture 10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B8B51C2D-7F15-4BEE-8339-E1DD732FD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967" y="2255392"/>
            <a:ext cx="624977" cy="514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D6E3FC-4359-4BEF-8CF8-A3C809BA0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3" y="1240460"/>
            <a:ext cx="542925" cy="409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8E2C18-9F8C-4D32-82EC-344F609E86FC}"/>
              </a:ext>
            </a:extLst>
          </p:cNvPr>
          <p:cNvSpPr txBox="1"/>
          <p:nvPr/>
        </p:nvSpPr>
        <p:spPr>
          <a:xfrm>
            <a:off x="515838" y="3773380"/>
            <a:ext cx="11376025" cy="2362185"/>
          </a:xfrm>
          <a:prstGeom prst="rect">
            <a:avLst/>
          </a:prstGeom>
          <a:solidFill>
            <a:srgbClr val="CDD4F4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Century Gothic" panose="020B0502020202020204" pitchFamily="34" charset="0"/>
              </a:rPr>
              <a:t>Activity: Examine the consequences                          			     </a:t>
            </a:r>
            <a:r>
              <a:rPr lang="en-GB" sz="1800" b="1" dirty="0">
                <a:latin typeface="Century Gothic" panose="020B0502020202020204" pitchFamily="34" charset="0"/>
              </a:rPr>
              <a:t>SS4-6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Have each person in a group take one problem: transport (SS4), electricity (SS5) and waste (SS6).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Go through the consequences of each 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Decide which one is best, with reasons.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Explain your choice to the group.</a:t>
            </a:r>
          </a:p>
        </p:txBody>
      </p:sp>
    </p:spTree>
    <p:extLst>
      <p:ext uri="{BB962C8B-B14F-4D97-AF65-F5344CB8AC3E}">
        <p14:creationId xmlns:p14="http://schemas.microsoft.com/office/powerpoint/2010/main" val="100024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3DBF1-E50E-498D-B77D-756F5623AF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9C96A1CB-85AA-418F-9895-08A292D8A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230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Bitmap Image" r:id="rId3" imgW="1767993" imgH="1760373" progId="Paint.Picture">
                  <p:embed/>
                </p:oleObj>
              </mc:Choice>
              <mc:Fallback>
                <p:oleObj name="Bitmap Image" r:id="rId3" imgW="1767993" imgH="1760373" progId="Paint.Picture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9C96A1CB-85AA-418F-9895-08A292D8AD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230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20F17279-96CD-468F-91BF-33657D8D5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7" y="2309740"/>
          <a:ext cx="899192" cy="89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Bitmap Image" r:id="rId5" imgW="1760373" imgH="1752381" progId="Paint.Picture">
                  <p:embed/>
                </p:oleObj>
              </mc:Choice>
              <mc:Fallback>
                <p:oleObj name="Bitmap Image" r:id="rId5" imgW="1760373" imgH="1752381" progId="Paint.Picture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20F17279-96CD-468F-91BF-33657D8D5F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7" y="2309740"/>
                        <a:ext cx="899192" cy="899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CED986C4-9A0F-4D7D-9A21-1DA871D981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09738"/>
          <a:ext cx="899193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Bitmap Image" r:id="rId7" imgW="1760373" imgH="1760373" progId="Paint.Picture">
                  <p:embed/>
                </p:oleObj>
              </mc:Choice>
              <mc:Fallback>
                <p:oleObj name="Bitmap Image" r:id="rId7" imgW="1760373" imgH="1760373" progId="Paint.Picture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CED986C4-9A0F-4D7D-9A21-1DA871D981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09738"/>
                        <a:ext cx="899193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DCB0758B-B285-47A6-B2C3-23FACC97D5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9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Bitmap Image" r:id="rId9" imgW="1760373" imgH="1760373" progId="Paint.Picture">
                  <p:embed/>
                </p:oleObj>
              </mc:Choice>
              <mc:Fallback>
                <p:oleObj name="Bitmap Image" r:id="rId9" imgW="1760373" imgH="1760373" progId="Paint.Picture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DCB0758B-B285-47A6-B2C3-23FACC97D5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9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52F3683A-4DB9-4FBF-938F-AA4AD7974A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6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Bitmap Image" r:id="rId11" imgW="1760373" imgH="1760373" progId="Paint.Picture">
                  <p:embed/>
                </p:oleObj>
              </mc:Choice>
              <mc:Fallback>
                <p:oleObj name="Bitmap Image" r:id="rId11" imgW="1760373" imgH="1760373" progId="Paint.Picture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52F3683A-4DB9-4FBF-938F-AA4AD7974A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6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o 32">
            <a:extLst>
              <a:ext uri="{FF2B5EF4-FFF2-40B4-BE49-F238E27FC236}">
                <a16:creationId xmlns:a16="http://schemas.microsoft.com/office/drawing/2014/main" id="{2C59A9B4-7802-4EA1-AB84-6D1DB9EED9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3111" y="2309738"/>
          <a:ext cx="899192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Bitmap Image" r:id="rId13" imgW="1760373" imgH="1767993" progId="Paint.Picture">
                  <p:embed/>
                </p:oleObj>
              </mc:Choice>
              <mc:Fallback>
                <p:oleObj name="Bitmap Image" r:id="rId13" imgW="1760373" imgH="1767993" progId="Paint.Picture">
                  <p:embed/>
                  <p:pic>
                    <p:nvPicPr>
                      <p:cNvPr id="33" name="Objeto 32">
                        <a:extLst>
                          <a:ext uri="{FF2B5EF4-FFF2-40B4-BE49-F238E27FC236}">
                            <a16:creationId xmlns:a16="http://schemas.microsoft.com/office/drawing/2014/main" id="{2C59A9B4-7802-4EA1-AB84-6D1DB9EED9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3111" y="2309738"/>
                        <a:ext cx="899192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58605D03-A869-48F8-9343-3AE61F031C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773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Bitmap Image" r:id="rId15" imgW="1760373" imgH="1744762" progId="Paint.Picture">
                  <p:embed/>
                </p:oleObj>
              </mc:Choice>
              <mc:Fallback>
                <p:oleObj name="Bitmap Image" r:id="rId15" imgW="1760373" imgH="1744762" progId="Paint.Picture">
                  <p:embed/>
                  <p:pic>
                    <p:nvPicPr>
                      <p:cNvPr id="34" name="Objeto 33">
                        <a:extLst>
                          <a:ext uri="{FF2B5EF4-FFF2-40B4-BE49-F238E27FC236}">
                            <a16:creationId xmlns:a16="http://schemas.microsoft.com/office/drawing/2014/main" id="{58605D03-A869-48F8-9343-3AE61F031C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773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6478E085-6F7D-4129-866D-CC326944B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Bitmap Image" r:id="rId17" imgW="1767993" imgH="1760373" progId="Paint.Picture">
                  <p:embed/>
                </p:oleObj>
              </mc:Choice>
              <mc:Fallback>
                <p:oleObj name="Bitmap Image" r:id="rId17" imgW="1767993" imgH="1760373" progId="Paint.Picture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6478E085-6F7D-4129-866D-CC326944B4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F7301152-1707-4056-A4A0-2729EADCC7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2038" y="3425352"/>
          <a:ext cx="896649" cy="89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Bitmap Image" r:id="rId19" imgW="1752381" imgH="1767993" progId="Paint.Picture">
                  <p:embed/>
                </p:oleObj>
              </mc:Choice>
              <mc:Fallback>
                <p:oleObj name="Bitmap Image" r:id="rId19" imgW="1752381" imgH="1767993" progId="Paint.Picture">
                  <p:embed/>
                  <p:pic>
                    <p:nvPicPr>
                      <p:cNvPr id="36" name="Objeto 35">
                        <a:extLst>
                          <a:ext uri="{FF2B5EF4-FFF2-40B4-BE49-F238E27FC236}">
                            <a16:creationId xmlns:a16="http://schemas.microsoft.com/office/drawing/2014/main" id="{F7301152-1707-4056-A4A0-2729EADCC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38" y="3425352"/>
                        <a:ext cx="896649" cy="89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0272F1C9-B7EB-4C3D-9F09-8926D251D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5672" y="3425352"/>
          <a:ext cx="90427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Bitmap Image" r:id="rId21" imgW="1767993" imgH="1775614" progId="Paint.Picture">
                  <p:embed/>
                </p:oleObj>
              </mc:Choice>
              <mc:Fallback>
                <p:oleObj name="Bitmap Image" r:id="rId21" imgW="1767993" imgH="1775614" progId="Paint.Picture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0272F1C9-B7EB-4C3D-9F09-8926D251D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672" y="3425352"/>
                        <a:ext cx="90427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ABD6E7F3-5231-463C-8CCE-8FDB93174D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3425352"/>
          <a:ext cx="899192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Bitmap Image" r:id="rId23" imgW="1760373" imgH="1760373" progId="Paint.Picture">
                  <p:embed/>
                </p:oleObj>
              </mc:Choice>
              <mc:Fallback>
                <p:oleObj name="Bitmap Image" r:id="rId23" imgW="1760373" imgH="1760373" progId="Paint.Picture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ABD6E7F3-5231-463C-8CCE-8FDB93174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3425352"/>
                        <a:ext cx="899192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3944A531-60C3-4A16-A9C1-81D88C88C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398" y="3425352"/>
          <a:ext cx="894905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" name="Bitmap Image" r:id="rId25" imgW="1760373" imgH="1752381" progId="Paint.Picture">
                  <p:embed/>
                </p:oleObj>
              </mc:Choice>
              <mc:Fallback>
                <p:oleObj name="Bitmap Image" r:id="rId25" imgW="1760373" imgH="1752381" progId="Paint.Picture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3944A531-60C3-4A16-A9C1-81D88C88C2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2"/>
                        <a:ext cx="894905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o 39">
            <a:extLst>
              <a:ext uri="{FF2B5EF4-FFF2-40B4-BE49-F238E27FC236}">
                <a16:creationId xmlns:a16="http://schemas.microsoft.com/office/drawing/2014/main" id="{0F074644-A0C6-4C6E-9A32-F56C0AB72C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5613" y="4540963"/>
          <a:ext cx="895809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" name="Bitmap Image" r:id="rId27" imgW="1767993" imgH="1752381" progId="Paint.Picture">
                  <p:embed/>
                </p:oleObj>
              </mc:Choice>
              <mc:Fallback>
                <p:oleObj name="Bitmap Image" r:id="rId27" imgW="1767993" imgH="1752381" progId="Paint.Picture">
                  <p:embed/>
                  <p:pic>
                    <p:nvPicPr>
                      <p:cNvPr id="40" name="Objeto 39">
                        <a:extLst>
                          <a:ext uri="{FF2B5EF4-FFF2-40B4-BE49-F238E27FC236}">
                            <a16:creationId xmlns:a16="http://schemas.microsoft.com/office/drawing/2014/main" id="{0F074644-A0C6-4C6E-9A32-F56C0AB72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613" y="4540963"/>
                        <a:ext cx="895809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o 40">
            <a:extLst>
              <a:ext uri="{FF2B5EF4-FFF2-40B4-BE49-F238E27FC236}">
                <a16:creationId xmlns:a16="http://schemas.microsoft.com/office/drawing/2014/main" id="{43054672-EBFC-479B-AA53-70D4F10B3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8405" y="4540963"/>
          <a:ext cx="89580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Bitmap Image" r:id="rId29" imgW="1760373" imgH="1760373" progId="Paint.Picture">
                  <p:embed/>
                </p:oleObj>
              </mc:Choice>
              <mc:Fallback>
                <p:oleObj name="Bitmap Image" r:id="rId29" imgW="1760373" imgH="1760373" progId="Paint.Picture">
                  <p:embed/>
                  <p:pic>
                    <p:nvPicPr>
                      <p:cNvPr id="41" name="Objeto 40">
                        <a:extLst>
                          <a:ext uri="{FF2B5EF4-FFF2-40B4-BE49-F238E27FC236}">
                            <a16:creationId xmlns:a16="http://schemas.microsoft.com/office/drawing/2014/main" id="{43054672-EBFC-479B-AA53-70D4F10B3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405" y="4540963"/>
                        <a:ext cx="89580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o 41">
            <a:extLst>
              <a:ext uri="{FF2B5EF4-FFF2-40B4-BE49-F238E27FC236}">
                <a16:creationId xmlns:a16="http://schemas.microsoft.com/office/drawing/2014/main" id="{F07797F9-5CB1-4407-85CE-069BDD2BF0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1197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Bitmap Image" r:id="rId31" imgW="1760373" imgH="1760373" progId="Paint.Picture">
                  <p:embed/>
                </p:oleObj>
              </mc:Choice>
              <mc:Fallback>
                <p:oleObj name="Bitmap Image" r:id="rId31" imgW="1760373" imgH="1760373" progId="Paint.Picture">
                  <p:embed/>
                  <p:pic>
                    <p:nvPicPr>
                      <p:cNvPr id="42" name="Objeto 41">
                        <a:extLst>
                          <a:ext uri="{FF2B5EF4-FFF2-40B4-BE49-F238E27FC236}">
                            <a16:creationId xmlns:a16="http://schemas.microsoft.com/office/drawing/2014/main" id="{F07797F9-5CB1-4407-85CE-069BDD2BF0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lum bright="2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197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o 42">
            <a:extLst>
              <a:ext uri="{FF2B5EF4-FFF2-40B4-BE49-F238E27FC236}">
                <a16:creationId xmlns:a16="http://schemas.microsoft.com/office/drawing/2014/main" id="{D2E32BBD-C004-481E-8E07-1B99D0BAA3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0758" y="4540963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Bitmap Image" r:id="rId33" imgW="1760373" imgH="1760373" progId="Paint.Picture">
                  <p:embed/>
                </p:oleObj>
              </mc:Choice>
              <mc:Fallback>
                <p:oleObj name="Bitmap Image" r:id="rId33" imgW="1760373" imgH="1760373" progId="Paint.Picture">
                  <p:embed/>
                  <p:pic>
                    <p:nvPicPr>
                      <p:cNvPr id="43" name="Objeto 42">
                        <a:extLst>
                          <a:ext uri="{FF2B5EF4-FFF2-40B4-BE49-F238E27FC236}">
                            <a16:creationId xmlns:a16="http://schemas.microsoft.com/office/drawing/2014/main" id="{D2E32BBD-C004-481E-8E07-1B99D0BAA3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758" y="4540963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DD406B84-4B8F-4F76-A410-64E510E62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6935" y="4540962"/>
          <a:ext cx="895807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Bitmap Image" r:id="rId35" imgW="1760373" imgH="1760373" progId="Paint.Picture">
                  <p:embed/>
                </p:oleObj>
              </mc:Choice>
              <mc:Fallback>
                <p:oleObj name="Bitmap Image" r:id="rId35" imgW="1760373" imgH="1760373" progId="Paint.Picture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DD406B84-4B8F-4F76-A410-64E510E622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lum bright="4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6935" y="4540962"/>
                        <a:ext cx="895807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to 44">
            <a:extLst>
              <a:ext uri="{FF2B5EF4-FFF2-40B4-BE49-F238E27FC236}">
                <a16:creationId xmlns:a16="http://schemas.microsoft.com/office/drawing/2014/main" id="{E6D185FA-3416-4930-A331-4FC2A4E763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4540962"/>
          <a:ext cx="902578" cy="89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Bitmap Image" r:id="rId37" imgW="1760373" imgH="1760373" progId="Paint.Picture">
                  <p:embed/>
                </p:oleObj>
              </mc:Choice>
              <mc:Fallback>
                <p:oleObj name="Bitmap Image" r:id="rId37" imgW="1760373" imgH="1760373" progId="Paint.Picture">
                  <p:embed/>
                  <p:pic>
                    <p:nvPicPr>
                      <p:cNvPr id="45" name="Objeto 44">
                        <a:extLst>
                          <a:ext uri="{FF2B5EF4-FFF2-40B4-BE49-F238E27FC236}">
                            <a16:creationId xmlns:a16="http://schemas.microsoft.com/office/drawing/2014/main" id="{E6D185FA-3416-4930-A331-4FC2A4E76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4540962"/>
                        <a:ext cx="902578" cy="8995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Imagem 3">
            <a:extLst>
              <a:ext uri="{FF2B5EF4-FFF2-40B4-BE49-F238E27FC236}">
                <a16:creationId xmlns:a16="http://schemas.microsoft.com/office/drawing/2014/main" id="{3E11561B-2098-48D1-A640-EB564BB12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61"/>
          <a:stretch>
            <a:fillRect/>
          </a:stretch>
        </p:blipFill>
        <p:spPr bwMode="auto">
          <a:xfrm>
            <a:off x="2832229" y="1386217"/>
            <a:ext cx="6530072" cy="92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EF23D49-EA73-42D2-8C2B-2388C381D2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696" y="2309737"/>
          <a:ext cx="903534" cy="87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Imagem de Mapa de Bits" r:id="rId40" imgW="1767993" imgH="1760373" progId="Paint.Picture">
                  <p:embed/>
                </p:oleObj>
              </mc:Choice>
              <mc:Fallback>
                <p:oleObj name="Imagem de Mapa de Bits" r:id="rId40" imgW="1767993" imgH="1760373" progId="Paint.Picture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EF23D49-EA73-42D2-8C2B-2388C381D2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2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696" y="2309737"/>
                        <a:ext cx="903534" cy="8787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66A8A72-172F-4892-81E1-DD5A372931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2313500"/>
          <a:ext cx="890614" cy="878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Imagem de Mapa de Bits" r:id="rId43" imgW="1760373" imgH="1752381" progId="Paint.Picture">
                  <p:embed/>
                </p:oleObj>
              </mc:Choice>
              <mc:Fallback>
                <p:oleObj name="Imagem de Mapa de Bits" r:id="rId43" imgW="1760373" imgH="1752381" progId="Paint.Picture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66A8A72-172F-4892-81E1-DD5A37293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5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2313500"/>
                        <a:ext cx="890614" cy="878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AF75FDB-2FA4-4D49-9329-C910BDAEB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4582" y="2311076"/>
          <a:ext cx="909349" cy="881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Imagem de Mapa de Bits" r:id="rId46" imgW="1760373" imgH="1760373" progId="Paint.Picture">
                  <p:embed/>
                </p:oleObj>
              </mc:Choice>
              <mc:Fallback>
                <p:oleObj name="Imagem de Mapa de Bits" r:id="rId46" imgW="1760373" imgH="1760373" progId="Paint.Picture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AF75FDB-2FA4-4D49-9329-C910BDAEBD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48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582" y="2311076"/>
                        <a:ext cx="909349" cy="881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34C3D42-2E22-4982-96D2-EEAD8A47F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8208" y="2314874"/>
          <a:ext cx="904279" cy="8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Imagem de Mapa de Bits" r:id="rId49" imgW="1760373" imgH="1760373" progId="Paint.Picture">
                  <p:embed/>
                </p:oleObj>
              </mc:Choice>
              <mc:Fallback>
                <p:oleObj name="Imagem de Mapa de Bits" r:id="rId49" imgW="1760373" imgH="1760373" progId="Paint.Picture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34C3D42-2E22-4982-96D2-EEAD8A47F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8208" y="2314874"/>
                        <a:ext cx="904279" cy="881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352F32-721D-4AFF-86CA-222DD47D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4384" y="2303096"/>
          <a:ext cx="89835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Imagem de Mapa de Bits" r:id="rId52" imgW="1760373" imgH="1760373" progId="Paint.Picture">
                  <p:embed/>
                </p:oleObj>
              </mc:Choice>
              <mc:Fallback>
                <p:oleObj name="Imagem de Mapa de Bits" r:id="rId52" imgW="1760373" imgH="1760373" progId="Paint.Picture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8352F32-721D-4AFF-86CA-222DD47D1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384" y="2303096"/>
                        <a:ext cx="89835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7CA2CFC-BFC7-4459-9A7B-9E53FED75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9724" y="2313823"/>
          <a:ext cx="900578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Imagem de Mapa de Bits" r:id="rId55" imgW="1760373" imgH="1767993" progId="Paint.Picture">
                  <p:embed/>
                </p:oleObj>
              </mc:Choice>
              <mc:Fallback>
                <p:oleObj name="Imagem de Mapa de Bits" r:id="rId55" imgW="1760373" imgH="1767993" progId="Paint.Picture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37CA2CFC-BFC7-4459-9A7B-9E53FED75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5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24" y="2313823"/>
                        <a:ext cx="900578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DE5D695-4CA5-40B7-AEF4-9328BF9070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6863" y="3425825"/>
          <a:ext cx="8842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Bitmap Image" r:id="rId58" imgW="1760373" imgH="1744762" progId="Paint.Picture">
                  <p:embed/>
                </p:oleObj>
              </mc:Choice>
              <mc:Fallback>
                <p:oleObj name="Bitmap Image" r:id="rId58" imgW="1760373" imgH="1744762" progId="Paint.Picture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4DE5D695-4CA5-40B7-AEF4-9328BF907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0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3425825"/>
                        <a:ext cx="884237" cy="88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F608695D-469F-40A2-A5BB-A720C53D5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3598" y="3442849"/>
          <a:ext cx="898711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Imagem de Mapa de Bits" r:id="rId61" imgW="1767993" imgH="1760373" progId="Paint.Picture">
                  <p:embed/>
                </p:oleObj>
              </mc:Choice>
              <mc:Fallback>
                <p:oleObj name="Imagem de Mapa de Bits" r:id="rId61" imgW="1767993" imgH="1760373" progId="Paint.Picture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608695D-469F-40A2-A5BB-A720C53D5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598" y="3442849"/>
                        <a:ext cx="898711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B980EB75-CD11-403D-B0A5-413D8140E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110" y="3426690"/>
          <a:ext cx="912750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Imagem de Mapa de Bits" r:id="rId64" imgW="1752381" imgH="1767993" progId="Paint.Picture">
                  <p:embed/>
                </p:oleObj>
              </mc:Choice>
              <mc:Fallback>
                <p:oleObj name="Imagem de Mapa de Bits" r:id="rId64" imgW="1752381" imgH="1767993" progId="Paint.Picture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B980EB75-CD11-403D-B0A5-413D8140E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6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110" y="3426690"/>
                        <a:ext cx="912750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72E19FD-9563-40B9-8DAA-C82DEAD826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9915" y="3425351"/>
          <a:ext cx="902578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Imagem de Mapa de Bits" r:id="rId67" imgW="1767993" imgH="1775614" progId="Paint.Picture">
                  <p:embed/>
                </p:oleObj>
              </mc:Choice>
              <mc:Fallback>
                <p:oleObj name="Imagem de Mapa de Bits" r:id="rId67" imgW="1767993" imgH="1775614" progId="Paint.Picture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72E19FD-9563-40B9-8DAA-C82DEAD826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9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9915" y="3425351"/>
                        <a:ext cx="902578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2B7DF28-92EF-447A-82AA-A6E8359A0E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3548" y="3425351"/>
          <a:ext cx="902578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Imagem de Mapa de Bits" r:id="rId70" imgW="1760373" imgH="1760373" progId="Paint.Picture">
                  <p:embed/>
                </p:oleObj>
              </mc:Choice>
              <mc:Fallback>
                <p:oleObj name="Imagem de Mapa de Bits" r:id="rId70" imgW="1760373" imgH="1760373" progId="Paint.Picture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62B7DF28-92EF-447A-82AA-A6E8359A0E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2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8" y="3425351"/>
                        <a:ext cx="902578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2FF25A9A-12A6-47BD-9A0E-2BD2240DE2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7398" y="3425351"/>
          <a:ext cx="892904" cy="902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Imagem de Mapa de Bits" r:id="rId73" imgW="1760373" imgH="1752381" progId="Paint.Picture">
                  <p:embed/>
                </p:oleObj>
              </mc:Choice>
              <mc:Fallback>
                <p:oleObj name="Imagem de Mapa de Bits" r:id="rId73" imgW="1760373" imgH="1752381" progId="Paint.Picture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2FF25A9A-12A6-47BD-9A0E-2BD2240DE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5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7398" y="3425351"/>
                        <a:ext cx="892904" cy="9027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0D4B1BEB-589F-48F2-88B9-3A37383207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100" y="4551363"/>
          <a:ext cx="90328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Bitmap Image" r:id="rId76" imgW="1767993" imgH="1752381" progId="Paint.Picture">
                  <p:embed/>
                </p:oleObj>
              </mc:Choice>
              <mc:Fallback>
                <p:oleObj name="Bitmap Image" r:id="rId76" imgW="1767993" imgH="1752381" progId="Paint.Picture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0D4B1BEB-589F-48F2-88B9-3A3738320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8">
                                <a14:imgEffect>
                                  <a14:saturation sat="40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4551363"/>
                        <a:ext cx="903288" cy="882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4AEBA892-4947-4041-992E-CC8ED22738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5176" y="4548260"/>
          <a:ext cx="898711" cy="923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Imagem de Mapa de Bits" r:id="rId79" imgW="1760373" imgH="1760373" progId="Paint.Picture">
                  <p:embed/>
                </p:oleObj>
              </mc:Choice>
              <mc:Fallback>
                <p:oleObj name="Imagem de Mapa de Bits" r:id="rId79" imgW="1760373" imgH="1760373" progId="Paint.Picture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4AEBA892-4947-4041-992E-CC8ED22738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0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1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176" y="4548260"/>
                        <a:ext cx="898711" cy="923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754D735-38A5-4D79-995E-92582F214B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7812" y="4540961"/>
          <a:ext cx="909349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Imagem de Mapa de Bits" r:id="rId82" imgW="1760373" imgH="1760373" progId="Paint.Picture">
                  <p:embed/>
                </p:oleObj>
              </mc:Choice>
              <mc:Fallback>
                <p:oleObj name="Imagem de Mapa de Bits" r:id="rId82" imgW="1760373" imgH="1760373" progId="Paint.Picture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754D735-38A5-4D79-995E-92582F214B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4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12" y="4540961"/>
                        <a:ext cx="909349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899FF00C-59DB-4FB2-B72F-EEE14170EA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0604" y="4540963"/>
          <a:ext cx="892906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Imagem de Mapa de Bits" r:id="rId85" imgW="1760373" imgH="1760373" progId="Paint.Picture">
                  <p:embed/>
                </p:oleObj>
              </mc:Choice>
              <mc:Fallback>
                <p:oleObj name="Imagem de Mapa de Bits" r:id="rId85" imgW="1760373" imgH="1760373" progId="Paint.Picture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899FF00C-59DB-4FB2-B72F-EEE14170EA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6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7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04" y="4540963"/>
                        <a:ext cx="892906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C58BB60D-6973-4CD1-9A18-0C690B7E43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33547" y="4540961"/>
          <a:ext cx="902578" cy="892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Imagem de Mapa de Bits" r:id="rId88" imgW="1760373" imgH="1760373" progId="Paint.Picture">
                  <p:embed/>
                </p:oleObj>
              </mc:Choice>
              <mc:Fallback>
                <p:oleObj name="Imagem de Mapa de Bits" r:id="rId88" imgW="1760373" imgH="1760373" progId="Paint.Picture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C58BB60D-6973-4CD1-9A18-0C690B7E4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9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90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3547" y="4540961"/>
                        <a:ext cx="902578" cy="892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0150A63-F372-45AB-9A46-593BF4FD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9398" y="4540962"/>
          <a:ext cx="892904" cy="89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Imagem de Mapa de Bits" r:id="rId91" imgW="1760373" imgH="1760373" progId="Paint.Picture">
                  <p:embed/>
                </p:oleObj>
              </mc:Choice>
              <mc:Fallback>
                <p:oleObj name="Imagem de Mapa de Bits" r:id="rId91" imgW="1760373" imgH="1760373" progId="Paint.Picture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90150A63-F372-45AB-9A46-593BF4FD21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9398" y="4540962"/>
                        <a:ext cx="892904" cy="892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arcador de Posição do Texto 2">
            <a:extLst>
              <a:ext uri="{FF2B5EF4-FFF2-40B4-BE49-F238E27FC236}">
                <a16:creationId xmlns:a16="http://schemas.microsoft.com/office/drawing/2014/main" id="{5437CD41-4871-45EE-A03B-E0AD1EF202F5}"/>
              </a:ext>
            </a:extLst>
          </p:cNvPr>
          <p:cNvSpPr txBox="1">
            <a:spLocks/>
          </p:cNvSpPr>
          <p:nvPr/>
        </p:nvSpPr>
        <p:spPr>
          <a:xfrm>
            <a:off x="2336800" y="622300"/>
            <a:ext cx="7493000" cy="732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 compliance with</a:t>
            </a:r>
          </a:p>
        </p:txBody>
      </p:sp>
    </p:spTree>
    <p:extLst>
      <p:ext uri="{BB962C8B-B14F-4D97-AF65-F5344CB8AC3E}">
        <p14:creationId xmlns:p14="http://schemas.microsoft.com/office/powerpoint/2010/main" val="279920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BF2E0-A4DF-4F28-94FB-B86DA0EE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2: Game</a:t>
            </a:r>
          </a:p>
        </p:txBody>
      </p:sp>
    </p:spTree>
    <p:extLst>
      <p:ext uri="{BB962C8B-B14F-4D97-AF65-F5344CB8AC3E}">
        <p14:creationId xmlns:p14="http://schemas.microsoft.com/office/powerpoint/2010/main" val="361812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uddy area with tree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D6177AD-5C2D-4538-B1FC-D4E0B7283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94" b="16567"/>
          <a:stretch/>
        </p:blipFill>
        <p:spPr>
          <a:xfrm>
            <a:off x="515938" y="845858"/>
            <a:ext cx="11361302" cy="510581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013F62-12E9-4018-B34A-E4EB772B957F}"/>
              </a:ext>
            </a:extLst>
          </p:cNvPr>
          <p:cNvSpPr/>
          <p:nvPr/>
        </p:nvSpPr>
        <p:spPr>
          <a:xfrm>
            <a:off x="10437809" y="845858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ENGAGE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749951-A32C-455F-B76A-88E3BC49F52B}"/>
              </a:ext>
            </a:extLst>
          </p:cNvPr>
          <p:cNvGrpSpPr/>
          <p:nvPr/>
        </p:nvGrpSpPr>
        <p:grpSpPr>
          <a:xfrm>
            <a:off x="515938" y="5811240"/>
            <a:ext cx="10103580" cy="991212"/>
            <a:chOff x="484682" y="5624779"/>
            <a:chExt cx="10103580" cy="99121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3BDE2E-B441-4F53-98DB-E1AD5695701D}"/>
                </a:ext>
              </a:extLst>
            </p:cNvPr>
            <p:cNvSpPr/>
            <p:nvPr/>
          </p:nvSpPr>
          <p:spPr>
            <a:xfrm>
              <a:off x="1193890" y="5624779"/>
              <a:ext cx="9394372" cy="907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endParaRPr lang="en-GB" sz="2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  <a:p>
              <a:pPr lvl="0"/>
              <a:r>
                <a:rPr lang="en-GB" sz="24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How will this help slow down climate change?</a:t>
              </a:r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18CC7AF2-92A0-472E-A685-65F2D773AC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682" y="5935507"/>
              <a:ext cx="809054" cy="680484"/>
            </a:xfrm>
            <a:prstGeom prst="rect">
              <a:avLst/>
            </a:prstGeom>
          </p:spPr>
        </p:pic>
      </p:grpSp>
      <p:pic>
        <p:nvPicPr>
          <p:cNvPr id="25" name="Picture 24" descr="Diagram&#10;&#10;Description automatically generated with low confidence">
            <a:extLst>
              <a:ext uri="{FF2B5EF4-FFF2-40B4-BE49-F238E27FC236}">
                <a16:creationId xmlns:a16="http://schemas.microsoft.com/office/drawing/2014/main" id="{321C30D7-2EB0-437F-A9C3-D7D82FBC6A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3" b="78301"/>
          <a:stretch/>
        </p:blipFill>
        <p:spPr>
          <a:xfrm>
            <a:off x="176537" y="575745"/>
            <a:ext cx="8256082" cy="26565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8C67F9-D286-4E1A-83A0-4235D40E65AA}"/>
              </a:ext>
            </a:extLst>
          </p:cNvPr>
          <p:cNvSpPr txBox="1"/>
          <p:nvPr/>
        </p:nvSpPr>
        <p:spPr>
          <a:xfrm>
            <a:off x="661322" y="1138038"/>
            <a:ext cx="7178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4800" b="0" i="0" dirty="0">
                <a:solidFill>
                  <a:srgbClr val="3F3F4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World leaders promise to end deforestation by 2030</a:t>
            </a:r>
          </a:p>
        </p:txBody>
      </p:sp>
    </p:spTree>
    <p:extLst>
      <p:ext uri="{BB962C8B-B14F-4D97-AF65-F5344CB8AC3E}">
        <p14:creationId xmlns:p14="http://schemas.microsoft.com/office/powerpoint/2010/main" val="195746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tanding in a store&#10;&#10;Description automatically generated with low confidence">
            <a:extLst>
              <a:ext uri="{FF2B5EF4-FFF2-40B4-BE49-F238E27FC236}">
                <a16:creationId xmlns:a16="http://schemas.microsoft.com/office/drawing/2014/main" id="{76A42543-1E2F-46F1-BEA6-F66DD55428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19"/>
          <a:stretch/>
        </p:blipFill>
        <p:spPr>
          <a:xfrm>
            <a:off x="515938" y="808075"/>
            <a:ext cx="11376025" cy="604992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444BE9-E537-4536-8A57-97B9DE3E4E59}"/>
              </a:ext>
            </a:extLst>
          </p:cNvPr>
          <p:cNvGrpSpPr/>
          <p:nvPr/>
        </p:nvGrpSpPr>
        <p:grpSpPr>
          <a:xfrm>
            <a:off x="547414" y="1145227"/>
            <a:ext cx="7108028" cy="2747331"/>
            <a:chOff x="36198" y="65098"/>
            <a:chExt cx="7108028" cy="27473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FE4E4A5-33D9-4A4D-A26A-4E26B12ECDB7}"/>
                </a:ext>
              </a:extLst>
            </p:cNvPr>
            <p:cNvSpPr/>
            <p:nvPr/>
          </p:nvSpPr>
          <p:spPr>
            <a:xfrm>
              <a:off x="36198" y="65098"/>
              <a:ext cx="6980437" cy="2376186"/>
            </a:xfrm>
            <a:prstGeom prst="rect">
              <a:avLst/>
            </a:prstGeom>
            <a:solidFill>
              <a:srgbClr val="C4CEB5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04F7E69-32E3-4263-BC32-5B95326906AA}"/>
                </a:ext>
              </a:extLst>
            </p:cNvPr>
            <p:cNvSpPr txBox="1"/>
            <p:nvPr/>
          </p:nvSpPr>
          <p:spPr>
            <a:xfrm>
              <a:off x="579123" y="257884"/>
              <a:ext cx="6565103" cy="255454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 need your help to make my café carbon neutral. I’ve been researching different ways to reduce our CO</a:t>
              </a:r>
              <a:r>
                <a:rPr lang="en-GB" sz="3200" baseline="-25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emissions.</a:t>
              </a:r>
            </a:p>
            <a:p>
              <a:endParaRPr lang="en-GB" sz="32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433D735-43F6-45BD-8115-06F4C5545B07}"/>
              </a:ext>
            </a:extLst>
          </p:cNvPr>
          <p:cNvGrpSpPr/>
          <p:nvPr/>
        </p:nvGrpSpPr>
        <p:grpSpPr>
          <a:xfrm>
            <a:off x="547413" y="3505842"/>
            <a:ext cx="4109655" cy="3247131"/>
            <a:chOff x="51522" y="2575712"/>
            <a:chExt cx="3797417" cy="32471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04B3C4-DDB5-41EB-8FD5-61555F98427E}"/>
                </a:ext>
              </a:extLst>
            </p:cNvPr>
            <p:cNvSpPr/>
            <p:nvPr/>
          </p:nvSpPr>
          <p:spPr>
            <a:xfrm>
              <a:off x="51522" y="2575712"/>
              <a:ext cx="3680192" cy="2796388"/>
            </a:xfrm>
            <a:prstGeom prst="rect">
              <a:avLst/>
            </a:prstGeom>
            <a:solidFill>
              <a:srgbClr val="C4CEB5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A15428-8A84-4847-994B-79DC305FFEE9}"/>
                </a:ext>
              </a:extLst>
            </p:cNvPr>
            <p:cNvSpPr txBox="1"/>
            <p:nvPr/>
          </p:nvSpPr>
          <p:spPr>
            <a:xfrm>
              <a:off x="168747" y="2775855"/>
              <a:ext cx="3680192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But I can’t afford to do them all.</a:t>
              </a:r>
            </a:p>
            <a:p>
              <a:r>
                <a: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How can I decide which actions are best?</a:t>
              </a:r>
              <a:endPara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Picture 8" descr="A picture containing solar cell, outdoor object&#10;&#10;Description automatically generated">
            <a:extLst>
              <a:ext uri="{FF2B5EF4-FFF2-40B4-BE49-F238E27FC236}">
                <a16:creationId xmlns:a16="http://schemas.microsoft.com/office/drawing/2014/main" id="{6F730C19-BDC0-4396-BDDB-1DFC6DB38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794" y="3425346"/>
            <a:ext cx="2229396" cy="16720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AB1308-20AD-4F04-878F-2BBA96AFA203}"/>
              </a:ext>
            </a:extLst>
          </p:cNvPr>
          <p:cNvGrpSpPr/>
          <p:nvPr/>
        </p:nvGrpSpPr>
        <p:grpSpPr>
          <a:xfrm>
            <a:off x="9532757" y="2777123"/>
            <a:ext cx="2111829" cy="2111829"/>
            <a:chOff x="7032171" y="2671354"/>
            <a:chExt cx="2111829" cy="21118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DEFF1C-39D9-426E-AA77-089C4C24F542}"/>
                </a:ext>
              </a:extLst>
            </p:cNvPr>
            <p:cNvSpPr/>
            <p:nvPr/>
          </p:nvSpPr>
          <p:spPr>
            <a:xfrm>
              <a:off x="7593874" y="3727269"/>
              <a:ext cx="531223" cy="548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 descr="A picture containing bin, container&#10;&#10;Description automatically generated">
              <a:extLst>
                <a:ext uri="{FF2B5EF4-FFF2-40B4-BE49-F238E27FC236}">
                  <a16:creationId xmlns:a16="http://schemas.microsoft.com/office/drawing/2014/main" id="{25314368-AC46-4036-83B1-0AC9057A1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2171" y="2671354"/>
              <a:ext cx="2111829" cy="2111829"/>
            </a:xfrm>
            <a:prstGeom prst="rect">
              <a:avLst/>
            </a:prstGeom>
          </p:spPr>
        </p:pic>
      </p:grpSp>
      <p:pic>
        <p:nvPicPr>
          <p:cNvPr id="13" name="Picture 12" descr="A picture containing instrument, violin, sheep&#10;&#10;Description automatically generated">
            <a:extLst>
              <a:ext uri="{FF2B5EF4-FFF2-40B4-BE49-F238E27FC236}">
                <a16:creationId xmlns:a16="http://schemas.microsoft.com/office/drawing/2014/main" id="{9EB33CCB-84E6-4B25-8F66-7DEFD9355C8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296" y="5650812"/>
            <a:ext cx="624977" cy="514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BE280B-54C9-4A17-9491-087F5A723D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14" y="1338013"/>
            <a:ext cx="542925" cy="4095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BBE3BE5-94EB-4BE4-A9E6-EE4B312BD46D}"/>
              </a:ext>
            </a:extLst>
          </p:cNvPr>
          <p:cNvSpPr/>
          <p:nvPr/>
        </p:nvSpPr>
        <p:spPr>
          <a:xfrm>
            <a:off x="10452532" y="808074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ENGAGE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704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6F5189-FD03-46F7-A7FD-6BDF20DD6C50}"/>
              </a:ext>
            </a:extLst>
          </p:cNvPr>
          <p:cNvSpPr/>
          <p:nvPr/>
        </p:nvSpPr>
        <p:spPr>
          <a:xfrm>
            <a:off x="1947845" y="3072938"/>
            <a:ext cx="9944118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spcBef>
                <a:spcPts val="2400"/>
              </a:spcBef>
            </a:pPr>
            <a:r>
              <a:rPr lang="en-GB" sz="3200" dirty="0">
                <a:latin typeface="Century Gothic"/>
              </a:rPr>
              <a:t>Learn how to make a scientific decision by examining the consequences of different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D9D9F9-F0C9-46A2-910E-4F2B155295AB}"/>
              </a:ext>
            </a:extLst>
          </p:cNvPr>
          <p:cNvGrpSpPr>
            <a:grpSpLocks noChangeAspect="1"/>
          </p:cNvGrpSpPr>
          <p:nvPr/>
        </p:nvGrpSpPr>
        <p:grpSpPr>
          <a:xfrm>
            <a:off x="782057" y="3130492"/>
            <a:ext cx="938313" cy="938313"/>
            <a:chOff x="2032628" y="5665233"/>
            <a:chExt cx="612000" cy="612000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78FBFC5B-DCBB-4696-8AD7-97AD9513F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0860" y="5752969"/>
              <a:ext cx="505111" cy="441716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9A3C2E-7834-462A-9A9B-09FAEFCD4224}"/>
                </a:ext>
              </a:extLst>
            </p:cNvPr>
            <p:cNvSpPr/>
            <p:nvPr/>
          </p:nvSpPr>
          <p:spPr>
            <a:xfrm>
              <a:off x="2068628" y="5699904"/>
              <a:ext cx="540000" cy="540000"/>
            </a:xfrm>
            <a:prstGeom prst="ellipse">
              <a:avLst/>
            </a:prstGeom>
            <a:noFill/>
            <a:ln w="28575"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1A096D1-6D53-43DE-955D-87ABFE10BF48}"/>
                </a:ext>
              </a:extLst>
            </p:cNvPr>
            <p:cNvSpPr/>
            <p:nvPr/>
          </p:nvSpPr>
          <p:spPr>
            <a:xfrm>
              <a:off x="2032628" y="5665233"/>
              <a:ext cx="612000" cy="612000"/>
            </a:xfrm>
            <a:prstGeom prst="ellipse">
              <a:avLst/>
            </a:prstGeom>
            <a:noFill/>
            <a:ln w="28575">
              <a:solidFill>
                <a:srgbClr val="7272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C51B142-C6E3-4296-A7BA-9877BD9E006C}"/>
              </a:ext>
            </a:extLst>
          </p:cNvPr>
          <p:cNvSpPr/>
          <p:nvPr/>
        </p:nvSpPr>
        <p:spPr>
          <a:xfrm>
            <a:off x="565994" y="2061514"/>
            <a:ext cx="5155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GB" sz="3600" b="1">
                <a:solidFill>
                  <a:prstClr val="black"/>
                </a:solidFill>
                <a:latin typeface="Century Gothic" pitchFamily="34" charset="0"/>
              </a:rPr>
              <a:t>In this lesson, you will:</a:t>
            </a:r>
          </a:p>
        </p:txBody>
      </p:sp>
    </p:spTree>
    <p:extLst>
      <p:ext uri="{BB962C8B-B14F-4D97-AF65-F5344CB8AC3E}">
        <p14:creationId xmlns:p14="http://schemas.microsoft.com/office/powerpoint/2010/main" val="302885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5A838-E1D7-4956-BFE7-EE0786BDB3DF}"/>
              </a:ext>
            </a:extLst>
          </p:cNvPr>
          <p:cNvSpPr txBox="1"/>
          <p:nvPr/>
        </p:nvSpPr>
        <p:spPr>
          <a:xfrm>
            <a:off x="515938" y="1972109"/>
            <a:ext cx="1126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itchFamily="34" charset="0"/>
              </a:rPr>
              <a:t>One way is to think of all the possible </a:t>
            </a:r>
            <a:r>
              <a:rPr lang="en-GB" sz="2800" b="1" dirty="0">
                <a:latin typeface="Century Gothic" pitchFamily="34" charset="0"/>
              </a:rPr>
              <a:t>consequences</a:t>
            </a:r>
            <a:r>
              <a:rPr lang="en-GB" sz="2800" dirty="0">
                <a:latin typeface="Century Gothic" pitchFamily="34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123F47-B95D-4407-8493-392E0C77DA62}"/>
              </a:ext>
            </a:extLst>
          </p:cNvPr>
          <p:cNvSpPr/>
          <p:nvPr/>
        </p:nvSpPr>
        <p:spPr>
          <a:xfrm>
            <a:off x="10452532" y="840626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EXPLAIN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FAE4D7-37BB-40E0-9E3F-34B65CA68B00}"/>
              </a:ext>
            </a:extLst>
          </p:cNvPr>
          <p:cNvGrpSpPr/>
          <p:nvPr/>
        </p:nvGrpSpPr>
        <p:grpSpPr>
          <a:xfrm>
            <a:off x="1230335" y="3854302"/>
            <a:ext cx="2386474" cy="2291317"/>
            <a:chOff x="611560" y="3429000"/>
            <a:chExt cx="2520280" cy="2736304"/>
          </a:xfrm>
        </p:grpSpPr>
        <p:sp>
          <p:nvSpPr>
            <p:cNvPr id="5" name="Rounded Rectangle 51">
              <a:extLst>
                <a:ext uri="{FF2B5EF4-FFF2-40B4-BE49-F238E27FC236}">
                  <a16:creationId xmlns:a16="http://schemas.microsoft.com/office/drawing/2014/main" id="{98ED78A9-86DC-4527-A78D-42B1C9FA3C1A}"/>
                </a:ext>
              </a:extLst>
            </p:cNvPr>
            <p:cNvSpPr/>
            <p:nvPr/>
          </p:nvSpPr>
          <p:spPr>
            <a:xfrm>
              <a:off x="611560" y="3429000"/>
              <a:ext cx="2520280" cy="2736304"/>
            </a:xfrm>
            <a:prstGeom prst="roundRect">
              <a:avLst>
                <a:gd name="adj" fmla="val 10442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444996-CB49-4631-9316-2A2F28FE7F37}"/>
                </a:ext>
              </a:extLst>
            </p:cNvPr>
            <p:cNvSpPr txBox="1"/>
            <p:nvPr/>
          </p:nvSpPr>
          <p:spPr>
            <a:xfrm>
              <a:off x="755576" y="3788401"/>
              <a:ext cx="22322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entury Gothic" pitchFamily="34" charset="0"/>
                </a:rPr>
                <a:t>How might people be affected?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8B29A4-A041-403C-8CFF-122F4D77056C}"/>
              </a:ext>
            </a:extLst>
          </p:cNvPr>
          <p:cNvGrpSpPr/>
          <p:nvPr/>
        </p:nvGrpSpPr>
        <p:grpSpPr>
          <a:xfrm>
            <a:off x="4819292" y="3854302"/>
            <a:ext cx="2520280" cy="2291317"/>
            <a:chOff x="3491880" y="3429000"/>
            <a:chExt cx="2520280" cy="2736304"/>
          </a:xfrm>
        </p:grpSpPr>
        <p:sp>
          <p:nvSpPr>
            <p:cNvPr id="8" name="Rounded Rectangle 50">
              <a:extLst>
                <a:ext uri="{FF2B5EF4-FFF2-40B4-BE49-F238E27FC236}">
                  <a16:creationId xmlns:a16="http://schemas.microsoft.com/office/drawing/2014/main" id="{9A0378F2-4DB7-4BFF-940A-25532BD82F4F}"/>
                </a:ext>
              </a:extLst>
            </p:cNvPr>
            <p:cNvSpPr/>
            <p:nvPr/>
          </p:nvSpPr>
          <p:spPr>
            <a:xfrm>
              <a:off x="3491880" y="3429000"/>
              <a:ext cx="2520280" cy="2736304"/>
            </a:xfrm>
            <a:prstGeom prst="roundRect">
              <a:avLst>
                <a:gd name="adj" fmla="val 10442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0DA606-F434-43C7-86DA-F8E9D59C7558}"/>
                </a:ext>
              </a:extLst>
            </p:cNvPr>
            <p:cNvSpPr txBox="1"/>
            <p:nvPr/>
          </p:nvSpPr>
          <p:spPr>
            <a:xfrm>
              <a:off x="3576411" y="3788401"/>
              <a:ext cx="23512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entury Gothic" pitchFamily="34" charset="0"/>
                </a:rPr>
                <a:t>How much money does it cost?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37BF43-6249-42E3-973C-3416FEDBFB23}"/>
              </a:ext>
            </a:extLst>
          </p:cNvPr>
          <p:cNvGrpSpPr/>
          <p:nvPr/>
        </p:nvGrpSpPr>
        <p:grpSpPr>
          <a:xfrm>
            <a:off x="8542055" y="3847091"/>
            <a:ext cx="2520280" cy="2291317"/>
            <a:chOff x="6444208" y="3429000"/>
            <a:chExt cx="2520280" cy="2736304"/>
          </a:xfrm>
        </p:grpSpPr>
        <p:sp>
          <p:nvSpPr>
            <p:cNvPr id="11" name="Rounded Rectangle 49">
              <a:extLst>
                <a:ext uri="{FF2B5EF4-FFF2-40B4-BE49-F238E27FC236}">
                  <a16:creationId xmlns:a16="http://schemas.microsoft.com/office/drawing/2014/main" id="{A1C5DC1B-61D5-4904-865D-ACCF5C64F4C9}"/>
                </a:ext>
              </a:extLst>
            </p:cNvPr>
            <p:cNvSpPr/>
            <p:nvPr/>
          </p:nvSpPr>
          <p:spPr>
            <a:xfrm>
              <a:off x="6444208" y="3429000"/>
              <a:ext cx="2520280" cy="2736304"/>
            </a:xfrm>
            <a:prstGeom prst="roundRect">
              <a:avLst>
                <a:gd name="adj" fmla="val 10442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CCD44E-7617-4414-98D6-F0A76B272C1F}"/>
                </a:ext>
              </a:extLst>
            </p:cNvPr>
            <p:cNvSpPr txBox="1"/>
            <p:nvPr/>
          </p:nvSpPr>
          <p:spPr>
            <a:xfrm>
              <a:off x="6588224" y="3933056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Century Gothic" pitchFamily="34" charset="0"/>
                </a:rPr>
                <a:t>How might habitats be affected?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69999B-79DE-42DE-8264-B500DC756313}"/>
              </a:ext>
            </a:extLst>
          </p:cNvPr>
          <p:cNvGrpSpPr/>
          <p:nvPr/>
        </p:nvGrpSpPr>
        <p:grpSpPr>
          <a:xfrm>
            <a:off x="1251371" y="2878397"/>
            <a:ext cx="2386473" cy="1221547"/>
            <a:chOff x="611560" y="2457492"/>
            <a:chExt cx="2520280" cy="1233118"/>
          </a:xfrm>
        </p:grpSpPr>
        <p:pic>
          <p:nvPicPr>
            <p:cNvPr id="14" name="Picture 13" descr="people icon.png">
              <a:extLst>
                <a:ext uri="{FF2B5EF4-FFF2-40B4-BE49-F238E27FC236}">
                  <a16:creationId xmlns:a16="http://schemas.microsoft.com/office/drawing/2014/main" id="{EC8FB249-FA74-4845-AE1A-166347502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916" y="2457492"/>
              <a:ext cx="1992826" cy="6751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DAF3037-AFA3-4DAE-A69A-333FB87DBC67}"/>
                </a:ext>
              </a:extLst>
            </p:cNvPr>
            <p:cNvGrpSpPr/>
            <p:nvPr/>
          </p:nvGrpSpPr>
          <p:grpSpPr>
            <a:xfrm>
              <a:off x="611560" y="3167390"/>
              <a:ext cx="2520280" cy="523220"/>
              <a:chOff x="611560" y="3167390"/>
              <a:chExt cx="2520280" cy="523220"/>
            </a:xfrm>
          </p:grpSpPr>
          <p:sp>
            <p:nvSpPr>
              <p:cNvPr id="16" name="Rounded Rectangle 20">
                <a:extLst>
                  <a:ext uri="{FF2B5EF4-FFF2-40B4-BE49-F238E27FC236}">
                    <a16:creationId xmlns:a16="http://schemas.microsoft.com/office/drawing/2014/main" id="{49C9288F-AA13-4462-9FE6-9BC35E274AC6}"/>
                  </a:ext>
                </a:extLst>
              </p:cNvPr>
              <p:cNvSpPr/>
              <p:nvPr/>
            </p:nvSpPr>
            <p:spPr>
              <a:xfrm>
                <a:off x="611560" y="3176972"/>
                <a:ext cx="2520280" cy="504056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A0F835-0137-4CE6-9CD3-A0BACCD87F84}"/>
                  </a:ext>
                </a:extLst>
              </p:cNvPr>
              <p:cNvSpPr txBox="1"/>
              <p:nvPr/>
            </p:nvSpPr>
            <p:spPr>
              <a:xfrm>
                <a:off x="1043608" y="3167390"/>
                <a:ext cx="15841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>
                    <a:solidFill>
                      <a:schemeClr val="bg1"/>
                    </a:solidFill>
                    <a:latin typeface="Century Gothic" pitchFamily="34" charset="0"/>
                  </a:rPr>
                  <a:t>Social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8AC0E-CA4E-48E7-A11D-D0B9812F8143}"/>
              </a:ext>
            </a:extLst>
          </p:cNvPr>
          <p:cNvGrpSpPr/>
          <p:nvPr/>
        </p:nvGrpSpPr>
        <p:grpSpPr>
          <a:xfrm>
            <a:off x="4819292" y="2745697"/>
            <a:ext cx="2520280" cy="1396637"/>
            <a:chOff x="3491880" y="2320395"/>
            <a:chExt cx="2520280" cy="1396637"/>
          </a:xfrm>
        </p:grpSpPr>
        <p:pic>
          <p:nvPicPr>
            <p:cNvPr id="19" name="Picture 18" descr="wallet.png">
              <a:extLst>
                <a:ext uri="{FF2B5EF4-FFF2-40B4-BE49-F238E27FC236}">
                  <a16:creationId xmlns:a16="http://schemas.microsoft.com/office/drawing/2014/main" id="{A7A862EF-5E8D-45DE-9B78-E8D03874F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098" y="2320395"/>
              <a:ext cx="810735" cy="810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BC95538-B1EA-4365-8348-7A4026A78489}"/>
                </a:ext>
              </a:extLst>
            </p:cNvPr>
            <p:cNvGrpSpPr/>
            <p:nvPr/>
          </p:nvGrpSpPr>
          <p:grpSpPr>
            <a:xfrm>
              <a:off x="3491880" y="3193812"/>
              <a:ext cx="2520280" cy="523220"/>
              <a:chOff x="611560" y="3167390"/>
              <a:chExt cx="2520280" cy="523220"/>
            </a:xfrm>
          </p:grpSpPr>
          <p:sp>
            <p:nvSpPr>
              <p:cNvPr id="21" name="Rounded Rectangle 25">
                <a:extLst>
                  <a:ext uri="{FF2B5EF4-FFF2-40B4-BE49-F238E27FC236}">
                    <a16:creationId xmlns:a16="http://schemas.microsoft.com/office/drawing/2014/main" id="{B88E16A2-7EA4-477D-8789-FC73E88A73F4}"/>
                  </a:ext>
                </a:extLst>
              </p:cNvPr>
              <p:cNvSpPr/>
              <p:nvPr/>
            </p:nvSpPr>
            <p:spPr>
              <a:xfrm>
                <a:off x="611560" y="3176972"/>
                <a:ext cx="2520280" cy="50405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6F26A6-F9A4-4A08-BAF5-125052DDAA08}"/>
                  </a:ext>
                </a:extLst>
              </p:cNvPr>
              <p:cNvSpPr txBox="1"/>
              <p:nvPr/>
            </p:nvSpPr>
            <p:spPr>
              <a:xfrm>
                <a:off x="935595" y="3167390"/>
                <a:ext cx="20162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>
                    <a:solidFill>
                      <a:schemeClr val="bg1"/>
                    </a:solidFill>
                    <a:latin typeface="Century Gothic" pitchFamily="34" charset="0"/>
                  </a:rPr>
                  <a:t>Economic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79737F-849F-4BF9-B7D9-8346E4B404F6}"/>
              </a:ext>
            </a:extLst>
          </p:cNvPr>
          <p:cNvGrpSpPr/>
          <p:nvPr/>
        </p:nvGrpSpPr>
        <p:grpSpPr>
          <a:xfrm>
            <a:off x="8542055" y="2745697"/>
            <a:ext cx="2520280" cy="1399008"/>
            <a:chOff x="6444208" y="2327606"/>
            <a:chExt cx="2520280" cy="1399008"/>
          </a:xfrm>
        </p:grpSpPr>
        <p:pic>
          <p:nvPicPr>
            <p:cNvPr id="24" name="Picture 23" descr="environment icon.png">
              <a:extLst>
                <a:ext uri="{FF2B5EF4-FFF2-40B4-BE49-F238E27FC236}">
                  <a16:creationId xmlns:a16="http://schemas.microsoft.com/office/drawing/2014/main" id="{CD71E802-90DC-4A56-B75A-6738B842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1158" y="2327606"/>
              <a:ext cx="1123019" cy="83821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9F19DB-368B-428C-891C-9120FBA81D13}"/>
                </a:ext>
              </a:extLst>
            </p:cNvPr>
            <p:cNvGrpSpPr/>
            <p:nvPr/>
          </p:nvGrpSpPr>
          <p:grpSpPr>
            <a:xfrm>
              <a:off x="6444208" y="3212976"/>
              <a:ext cx="2520280" cy="513638"/>
              <a:chOff x="899592" y="3167390"/>
              <a:chExt cx="2520280" cy="513638"/>
            </a:xfrm>
          </p:grpSpPr>
          <p:sp>
            <p:nvSpPr>
              <p:cNvPr id="26" name="Rounded Rectangle 29">
                <a:extLst>
                  <a:ext uri="{FF2B5EF4-FFF2-40B4-BE49-F238E27FC236}">
                    <a16:creationId xmlns:a16="http://schemas.microsoft.com/office/drawing/2014/main" id="{16D6DD64-6AE0-4419-9032-8C224AF85680}"/>
                  </a:ext>
                </a:extLst>
              </p:cNvPr>
              <p:cNvSpPr/>
              <p:nvPr/>
            </p:nvSpPr>
            <p:spPr>
              <a:xfrm>
                <a:off x="899592" y="3176972"/>
                <a:ext cx="2520280" cy="504056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E6BBE68-6163-4BA2-9974-DB26A1BE38CD}"/>
                  </a:ext>
                </a:extLst>
              </p:cNvPr>
              <p:cNvSpPr txBox="1"/>
              <p:nvPr/>
            </p:nvSpPr>
            <p:spPr>
              <a:xfrm>
                <a:off x="899592" y="3167390"/>
                <a:ext cx="2520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>
                    <a:solidFill>
                      <a:schemeClr val="bg1"/>
                    </a:solidFill>
                    <a:latin typeface="Century Gothic" pitchFamily="34" charset="0"/>
                  </a:rPr>
                  <a:t>Environmental</a:t>
                </a:r>
              </a:p>
            </p:txBody>
          </p:sp>
        </p:grp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1CF9E12-CFB8-4324-970C-8AA72F63D047}"/>
              </a:ext>
            </a:extLst>
          </p:cNvPr>
          <p:cNvSpPr/>
          <p:nvPr/>
        </p:nvSpPr>
        <p:spPr>
          <a:xfrm>
            <a:off x="515938" y="1345422"/>
            <a:ext cx="11376025" cy="438582"/>
          </a:xfrm>
          <a:prstGeom prst="rect">
            <a:avLst/>
          </a:prstGeom>
          <a:solidFill>
            <a:srgbClr val="F7EF5C"/>
          </a:solidFill>
        </p:spPr>
        <p:txBody>
          <a:bodyPr wrap="square" lIns="68580" tIns="34290" rIns="68580" bIns="34290" anchor="t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How can we decide which actions are best?</a:t>
            </a:r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0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1DB35-7372-4095-AB91-164024A11D28}"/>
              </a:ext>
            </a:extLst>
          </p:cNvPr>
          <p:cNvSpPr/>
          <p:nvPr/>
        </p:nvSpPr>
        <p:spPr>
          <a:xfrm>
            <a:off x="0" y="956931"/>
            <a:ext cx="12192000" cy="5231218"/>
          </a:xfrm>
          <a:prstGeom prst="rect">
            <a:avLst/>
          </a:prstGeom>
          <a:gradFill>
            <a:gsLst>
              <a:gs pos="0">
                <a:srgbClr val="F4F4F5"/>
              </a:gs>
              <a:gs pos="31000">
                <a:srgbClr val="FFFFFF"/>
              </a:gs>
              <a:gs pos="100000">
                <a:srgbClr val="F5F5F5"/>
              </a:gs>
            </a:gsLst>
            <a:lin ang="108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01DDE65-4CDC-4323-AD56-966C1D7C9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167" y="2468983"/>
            <a:ext cx="9144000" cy="392323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CD3F38-ADF3-45AD-BC3A-F4102A865575}"/>
              </a:ext>
            </a:extLst>
          </p:cNvPr>
          <p:cNvSpPr txBox="1"/>
          <p:nvPr/>
        </p:nvSpPr>
        <p:spPr>
          <a:xfrm>
            <a:off x="515938" y="1083988"/>
            <a:ext cx="7984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itchFamily="34" charset="0"/>
              </a:rPr>
              <a:t>Consequences may be positive or negative.</a:t>
            </a:r>
          </a:p>
          <a:p>
            <a:endParaRPr lang="en-GB" sz="2800" dirty="0">
              <a:latin typeface="Century Gothic" pitchFamily="34" charset="0"/>
            </a:endParaRPr>
          </a:p>
          <a:p>
            <a:r>
              <a:rPr lang="en-GB" sz="2800" dirty="0">
                <a:latin typeface="Century Gothic" pitchFamily="34" charset="0"/>
              </a:rPr>
              <a:t>To make a decision you weigh them up: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6B02C-0771-41BA-98A3-7C8BFC115163}"/>
              </a:ext>
            </a:extLst>
          </p:cNvPr>
          <p:cNvSpPr txBox="1"/>
          <p:nvPr/>
        </p:nvSpPr>
        <p:spPr>
          <a:xfrm>
            <a:off x="2201870" y="3394816"/>
            <a:ext cx="2502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Positive consequences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AF337-609F-45D2-B928-FDF310D7ADE1}"/>
              </a:ext>
            </a:extLst>
          </p:cNvPr>
          <p:cNvSpPr txBox="1"/>
          <p:nvPr/>
        </p:nvSpPr>
        <p:spPr>
          <a:xfrm>
            <a:off x="7408004" y="2563819"/>
            <a:ext cx="2502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Negative consequences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495A95-1D9B-4710-8D53-8789BDF5ED57}"/>
              </a:ext>
            </a:extLst>
          </p:cNvPr>
          <p:cNvSpPr/>
          <p:nvPr/>
        </p:nvSpPr>
        <p:spPr>
          <a:xfrm>
            <a:off x="10452532" y="840626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Century Gothic"/>
              </a:rPr>
              <a:t>EXPLAIN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37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3C653-31EF-4E3E-A2A9-7F59BF37CAC8}"/>
              </a:ext>
            </a:extLst>
          </p:cNvPr>
          <p:cNvSpPr txBox="1"/>
          <p:nvPr/>
        </p:nvSpPr>
        <p:spPr>
          <a:xfrm>
            <a:off x="506270" y="909169"/>
            <a:ext cx="9755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entury Gothic" pitchFamily="34" charset="0"/>
              </a:rPr>
              <a:t>Practise making scientific decisions by playing the Consequences Game.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1E1AEA-8CDE-4AE0-B5C5-EDC327417969}"/>
              </a:ext>
            </a:extLst>
          </p:cNvPr>
          <p:cNvGrpSpPr/>
          <p:nvPr/>
        </p:nvGrpSpPr>
        <p:grpSpPr>
          <a:xfrm>
            <a:off x="6734291" y="3076830"/>
            <a:ext cx="4510467" cy="2872001"/>
            <a:chOff x="4160496" y="3281492"/>
            <a:chExt cx="4510467" cy="2872001"/>
          </a:xfrm>
        </p:grpSpPr>
        <p:pic>
          <p:nvPicPr>
            <p:cNvPr id="4" name="Picture 5">
              <a:extLst>
                <a:ext uri="{FF2B5EF4-FFF2-40B4-BE49-F238E27FC236}">
                  <a16:creationId xmlns:a16="http://schemas.microsoft.com/office/drawing/2014/main" id="{4EF905B5-556D-4C05-9FE8-753983398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146402">
              <a:off x="4160496" y="3281492"/>
              <a:ext cx="4510467" cy="2799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B39D80-E673-4594-B315-A2E15A7114E0}"/>
                </a:ext>
              </a:extLst>
            </p:cNvPr>
            <p:cNvSpPr/>
            <p:nvPr/>
          </p:nvSpPr>
          <p:spPr>
            <a:xfrm>
              <a:off x="5364088" y="4032448"/>
              <a:ext cx="432048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861C76-1B76-4846-B239-E96AE5FFDB45}"/>
                </a:ext>
              </a:extLst>
            </p:cNvPr>
            <p:cNvSpPr/>
            <p:nvPr/>
          </p:nvSpPr>
          <p:spPr>
            <a:xfrm>
              <a:off x="5436096" y="4032448"/>
              <a:ext cx="432048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85AC6F-D101-4C43-AD37-23025099504C}"/>
                </a:ext>
              </a:extLst>
            </p:cNvPr>
            <p:cNvSpPr/>
            <p:nvPr/>
          </p:nvSpPr>
          <p:spPr>
            <a:xfrm>
              <a:off x="5508104" y="3960440"/>
              <a:ext cx="432048" cy="43204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green  marker pen.png">
              <a:extLst>
                <a:ext uri="{FF2B5EF4-FFF2-40B4-BE49-F238E27FC236}">
                  <a16:creationId xmlns:a16="http://schemas.microsoft.com/office/drawing/2014/main" id="{30619417-21A4-43E1-ADCB-FBF099AF0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14394">
              <a:off x="7669073" y="4258679"/>
              <a:ext cx="304913" cy="18948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red marker pen.png">
              <a:extLst>
                <a:ext uri="{FF2B5EF4-FFF2-40B4-BE49-F238E27FC236}">
                  <a16:creationId xmlns:a16="http://schemas.microsoft.com/office/drawing/2014/main" id="{4EAA3F16-6C11-4E9D-AF00-CF8B54801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9509916">
              <a:off x="6808456" y="3427305"/>
              <a:ext cx="311262" cy="180532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C1823F-9D0D-42B2-B215-F6F6449D8739}"/>
              </a:ext>
            </a:extLst>
          </p:cNvPr>
          <p:cNvGrpSpPr/>
          <p:nvPr/>
        </p:nvGrpSpPr>
        <p:grpSpPr>
          <a:xfrm>
            <a:off x="790151" y="1818927"/>
            <a:ext cx="8074110" cy="2101255"/>
            <a:chOff x="643351" y="2011821"/>
            <a:chExt cx="8074110" cy="21012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14728E2-CEDF-461E-AD53-6C1BFA2AB8E4}"/>
                </a:ext>
              </a:extLst>
            </p:cNvPr>
            <p:cNvGrpSpPr/>
            <p:nvPr/>
          </p:nvGrpSpPr>
          <p:grpSpPr>
            <a:xfrm>
              <a:off x="643351" y="2011821"/>
              <a:ext cx="8074110" cy="2101255"/>
              <a:chOff x="643351" y="2011821"/>
              <a:chExt cx="8074110" cy="2101255"/>
            </a:xfrm>
          </p:grpSpPr>
          <p:pic>
            <p:nvPicPr>
              <p:cNvPr id="13" name="Picture 12" descr="thinking boy.png">
                <a:extLst>
                  <a:ext uri="{FF2B5EF4-FFF2-40B4-BE49-F238E27FC236}">
                    <a16:creationId xmlns:a16="http://schemas.microsoft.com/office/drawing/2014/main" id="{F509C738-C61B-4F31-A489-4D6DC992C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43351" y="2011821"/>
                <a:ext cx="1809414" cy="210125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8CB8591-6A80-4BC4-9142-84BF0A42FFE1}"/>
                  </a:ext>
                </a:extLst>
              </p:cNvPr>
              <p:cNvGrpSpPr/>
              <p:nvPr/>
            </p:nvGrpSpPr>
            <p:grpSpPr>
              <a:xfrm>
                <a:off x="2452765" y="2514054"/>
                <a:ext cx="6264696" cy="1110847"/>
                <a:chOff x="2576112" y="3718397"/>
                <a:chExt cx="10441160" cy="2591976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8641A0E-38C8-4552-8CEF-B16DE58D4A41}"/>
                    </a:ext>
                  </a:extLst>
                </p:cNvPr>
                <p:cNvSpPr/>
                <p:nvPr/>
              </p:nvSpPr>
              <p:spPr>
                <a:xfrm>
                  <a:off x="2576112" y="3718397"/>
                  <a:ext cx="10441160" cy="259197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70C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BD5E882-53A5-4D4F-AB2B-4134E7D54E92}"/>
                    </a:ext>
                  </a:extLst>
                </p:cNvPr>
                <p:cNvSpPr txBox="1"/>
                <p:nvPr/>
              </p:nvSpPr>
              <p:spPr>
                <a:xfrm>
                  <a:off x="2576112" y="3718397"/>
                  <a:ext cx="2904323" cy="11269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800" dirty="0">
                      <a:latin typeface="Century Gothic" pitchFamily="34" charset="0"/>
                    </a:rPr>
                    <a:t>Should...</a:t>
                  </a:r>
                </a:p>
              </p:txBody>
            </p:sp>
          </p:grpSp>
        </p:grpSp>
        <p:pic>
          <p:nvPicPr>
            <p:cNvPr id="12" name="Picture 11" descr="question mark.png">
              <a:extLst>
                <a:ext uri="{FF2B5EF4-FFF2-40B4-BE49-F238E27FC236}">
                  <a16:creationId xmlns:a16="http://schemas.microsoft.com/office/drawing/2014/main" id="{D1C6F6FE-1265-4807-B277-3F9A5BCE6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0870" y="2786575"/>
              <a:ext cx="503209" cy="792088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F75F983-35E1-40F6-A565-2FD1CD20FB86}"/>
              </a:ext>
            </a:extLst>
          </p:cNvPr>
          <p:cNvSpPr/>
          <p:nvPr/>
        </p:nvSpPr>
        <p:spPr>
          <a:xfrm>
            <a:off x="10452532" y="803615"/>
            <a:ext cx="1439431" cy="419182"/>
          </a:xfrm>
          <a:prstGeom prst="rect">
            <a:avLst/>
          </a:prstGeom>
          <a:solidFill>
            <a:srgbClr val="5AF8B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/>
              </a:rPr>
              <a:t>GUIDE</a:t>
            </a:r>
            <a:endParaRPr lang="en-US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32D7BE-8699-4A42-88E8-83CE60A06A65}"/>
              </a:ext>
            </a:extLst>
          </p:cNvPr>
          <p:cNvSpPr txBox="1"/>
          <p:nvPr/>
        </p:nvSpPr>
        <p:spPr>
          <a:xfrm>
            <a:off x="515938" y="3549887"/>
            <a:ext cx="5878477" cy="2669962"/>
          </a:xfrm>
          <a:prstGeom prst="rect">
            <a:avLst/>
          </a:prstGeom>
          <a:solidFill>
            <a:srgbClr val="CDD4F4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latin typeface="Century Gothic" panose="020B0502020202020204" pitchFamily="34" charset="0"/>
              </a:rPr>
              <a:t>Activity: Consequences Game 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Work in a group of 3.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Cut out the blank cards (SS1).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Read the rules (SS2).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Play the game on the board (SS3).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</a:rPr>
              <a:t>Decide if the action is a good idea.</a:t>
            </a:r>
          </a:p>
        </p:txBody>
      </p:sp>
    </p:spTree>
    <p:extLst>
      <p:ext uri="{BB962C8B-B14F-4D97-AF65-F5344CB8AC3E}">
        <p14:creationId xmlns:p14="http://schemas.microsoft.com/office/powerpoint/2010/main" val="1391940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07B38190BFF541A231F7D62D9BCF00" ma:contentTypeVersion="12" ma:contentTypeDescription="Criar um novo documento." ma:contentTypeScope="" ma:versionID="8b451e7fa5f35434d957ad51d6b5f742">
  <xsd:schema xmlns:xsd="http://www.w3.org/2001/XMLSchema" xmlns:xs="http://www.w3.org/2001/XMLSchema" xmlns:p="http://schemas.microsoft.com/office/2006/metadata/properties" xmlns:ns2="cef3232c-b6af-437e-ae9f-c6ecd9af8d41" xmlns:ns3="ff3d860b-97a0-44a6-bb5f-b175acd50800" targetNamespace="http://schemas.microsoft.com/office/2006/metadata/properties" ma:root="true" ma:fieldsID="fe9968e09e5415463dd107631b22672e" ns2:_="" ns3:_="">
    <xsd:import namespace="cef3232c-b6af-437e-ae9f-c6ecd9af8d41"/>
    <xsd:import namespace="ff3d860b-97a0-44a6-bb5f-b175acd508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232c-b6af-437e-ae9f-c6ecd9af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d860b-97a0-44a6-bb5f-b175acd50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868547-6880-4CAB-BCFC-323510DB5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3232c-b6af-437e-ae9f-c6ecd9af8d41"/>
    <ds:schemaRef ds:uri="ff3d860b-97a0-44a6-bb5f-b175acd50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C0ED07-51D2-4231-9025-DC7370803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8EC280-1B14-4939-834C-D159A299717A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f3d860b-97a0-44a6-bb5f-b175acd50800"/>
    <ds:schemaRef ds:uri="cef3232c-b6af-437e-ae9f-c6ecd9af8d41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293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Times New Roman</vt:lpstr>
      <vt:lpstr>Tema do Office</vt:lpstr>
      <vt:lpstr>Bitmap Image</vt:lpstr>
      <vt:lpstr>Imagem de Mapa de Bits</vt:lpstr>
      <vt:lpstr>Carbon neutral</vt:lpstr>
      <vt:lpstr>PowerPoint Presentation</vt:lpstr>
      <vt:lpstr>KNOW 2: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CONNECT [ ]</Manager>
  <Company>funded by the European Union no. 872814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[07 LESSON Carbon neutral KNOW 2]</dc:title>
  <dc:subject>Open schooling curriculum materials</dc:subject>
  <dc:creator>CONNECT [Gemma Young &amp; Tony Sherborne, Mastery Science ]</dc:creator>
  <cp:keywords>inclusive, open schooling, engaging, future-oriented science</cp:keywords>
  <dc:description>"CONNECT_x000d_
Communication Leader: LOBA - Candela Bravo_x000d_
Scientific Coordinator: OU - Ale Okada_x000d_
Project Coordinator: EXUS - George Kolionis"</dc:description>
  <cp:lastModifiedBy>Gemma Young</cp:lastModifiedBy>
  <cp:revision>59</cp:revision>
  <dcterms:created xsi:type="dcterms:W3CDTF">2020-08-28T07:46:00Z</dcterms:created>
  <dcterms:modified xsi:type="dcterms:W3CDTF">2022-01-31T14:37:16Z</dcterms:modified>
  <cp:category>Open schooling, curriculum materials, CCBYSA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2070-11.2.0.9665</vt:lpwstr>
  </property>
  <property fmtid="{D5CDD505-2E9C-101B-9397-08002B2CF9AE}" pid="3" name="ContentTypeId">
    <vt:lpwstr>0x010100EA07B38190BFF541A231F7D62D9BCF00</vt:lpwstr>
  </property>
</Properties>
</file>