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4" r:id="rId5"/>
    <p:sldId id="265" r:id="rId6"/>
    <p:sldId id="266" r:id="rId7"/>
    <p:sldId id="273" r:id="rId8"/>
    <p:sldId id="272" r:id="rId9"/>
    <p:sldId id="278" r:id="rId10"/>
    <p:sldId id="268" r:id="rId11"/>
    <p:sldId id="277" r:id="rId12"/>
    <p:sldId id="263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os Koukovinis" initials="AK" lastIdx="1" clrIdx="0">
    <p:extLst>
      <p:ext uri="{19B8F6BF-5375-455C-9EA6-DF929625EA0E}">
        <p15:presenceInfo xmlns:p15="http://schemas.microsoft.com/office/powerpoint/2012/main" userId="844c35341ff39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EF"/>
    <a:srgbClr val="DADAD8"/>
    <a:srgbClr val="B7C4F1"/>
    <a:srgbClr val="95E6D8"/>
    <a:srgbClr val="060606"/>
    <a:srgbClr val="C4CFB6"/>
    <a:srgbClr val="4A65D8"/>
    <a:srgbClr val="4A63D8"/>
    <a:srgbClr val="68686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5862C-BF62-F746-9A05-59B99F071487}" v="222" dt="2022-03-09T10:47:06.618"/>
    <p1510:client id="{45D70FAA-476B-4B2E-835D-D1ED4CF706D7}" v="3" dt="2022-03-09T11:36:5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Director" userId="94ded8be-1f52-4f6c-9c46-5b7405c8e432" providerId="ADAL" clId="{451178C5-9897-2945-BE80-AC837F49B429}"/>
    <pc:docChg chg="custSel addSld delSld modSld sldOrd">
      <pc:chgData name="MS Director" userId="94ded8be-1f52-4f6c-9c46-5b7405c8e432" providerId="ADAL" clId="{451178C5-9897-2945-BE80-AC837F49B429}" dt="2022-03-02T16:22:43.727" v="735"/>
      <pc:docMkLst>
        <pc:docMk/>
      </pc:docMkLst>
      <pc:sldChg chg="modSp mod addCm">
        <pc:chgData name="MS Director" userId="94ded8be-1f52-4f6c-9c46-5b7405c8e432" providerId="ADAL" clId="{451178C5-9897-2945-BE80-AC837F49B429}" dt="2022-03-02T16:22:43.727" v="735"/>
        <pc:sldMkLst>
          <pc:docMk/>
          <pc:sldMk cId="2784274817" sldId="268"/>
        </pc:sldMkLst>
        <pc:spChg chg="mod">
          <ac:chgData name="MS Director" userId="94ded8be-1f52-4f6c-9c46-5b7405c8e432" providerId="ADAL" clId="{451178C5-9897-2945-BE80-AC837F49B429}" dt="2022-03-02T16:09:59.092" v="729" actId="20577"/>
          <ac:spMkLst>
            <pc:docMk/>
            <pc:sldMk cId="2784274817" sldId="268"/>
            <ac:spMk id="8" creationId="{A90C932B-BF78-4DB2-A865-BFC9D509987F}"/>
          </ac:spMkLst>
        </pc:spChg>
      </pc:sldChg>
      <pc:sldChg chg="del">
        <pc:chgData name="MS Director" userId="94ded8be-1f52-4f6c-9c46-5b7405c8e432" providerId="ADAL" clId="{451178C5-9897-2945-BE80-AC837F49B429}" dt="2022-03-02T16:07:33.191" v="387" actId="2696"/>
        <pc:sldMkLst>
          <pc:docMk/>
          <pc:sldMk cId="3984526860" sldId="269"/>
        </pc:sldMkLst>
      </pc:sldChg>
      <pc:sldChg chg="modSp mod addCm">
        <pc:chgData name="MS Director" userId="94ded8be-1f52-4f6c-9c46-5b7405c8e432" providerId="ADAL" clId="{451178C5-9897-2945-BE80-AC837F49B429}" dt="2022-03-02T16:07:14.135" v="386" actId="14100"/>
        <pc:sldMkLst>
          <pc:docMk/>
          <pc:sldMk cId="1641935127" sldId="272"/>
        </pc:sldMkLst>
        <pc:spChg chg="mod">
          <ac:chgData name="MS Director" userId="94ded8be-1f52-4f6c-9c46-5b7405c8e432" providerId="ADAL" clId="{451178C5-9897-2945-BE80-AC837F49B429}" dt="2022-03-02T16:05:17.211" v="197" actId="20577"/>
          <ac:spMkLst>
            <pc:docMk/>
            <pc:sldMk cId="1641935127" sldId="272"/>
            <ac:spMk id="4" creationId="{4AC671EA-BE6F-4DEB-8733-E00795CA823C}"/>
          </ac:spMkLst>
        </pc:spChg>
        <pc:spChg chg="mod">
          <ac:chgData name="MS Director" userId="94ded8be-1f52-4f6c-9c46-5b7405c8e432" providerId="ADAL" clId="{451178C5-9897-2945-BE80-AC837F49B429}" dt="2022-03-02T16:07:14.135" v="386" actId="14100"/>
          <ac:spMkLst>
            <pc:docMk/>
            <pc:sldMk cId="1641935127" sldId="272"/>
            <ac:spMk id="9" creationId="{C49B3C64-FCA4-4FF6-B14C-40439779919A}"/>
          </ac:spMkLst>
        </pc:spChg>
      </pc:sldChg>
      <pc:sldChg chg="modSp mod">
        <pc:chgData name="MS Director" userId="94ded8be-1f52-4f6c-9c46-5b7405c8e432" providerId="ADAL" clId="{451178C5-9897-2945-BE80-AC837F49B429}" dt="2022-03-02T16:01:04.399" v="5" actId="20577"/>
        <pc:sldMkLst>
          <pc:docMk/>
          <pc:sldMk cId="2380902734" sldId="273"/>
        </pc:sldMkLst>
        <pc:spChg chg="mod">
          <ac:chgData name="MS Director" userId="94ded8be-1f52-4f6c-9c46-5b7405c8e432" providerId="ADAL" clId="{451178C5-9897-2945-BE80-AC837F49B429}" dt="2022-03-02T16:01:04.399" v="5" actId="20577"/>
          <ac:spMkLst>
            <pc:docMk/>
            <pc:sldMk cId="2380902734" sldId="273"/>
            <ac:spMk id="4" creationId="{4AC671EA-BE6F-4DEB-8733-E00795CA823C}"/>
          </ac:spMkLst>
        </pc:spChg>
      </pc:sldChg>
      <pc:sldChg chg="ord addCm">
        <pc:chgData name="MS Director" userId="94ded8be-1f52-4f6c-9c46-5b7405c8e432" providerId="ADAL" clId="{451178C5-9897-2945-BE80-AC837F49B429}" dt="2022-03-02T16:11:43.884" v="734"/>
        <pc:sldMkLst>
          <pc:docMk/>
          <pc:sldMk cId="1181171488" sldId="276"/>
        </pc:sldMkLst>
      </pc:sldChg>
      <pc:sldChg chg="addSp modSp new mod ord addCm">
        <pc:chgData name="MS Director" userId="94ded8be-1f52-4f6c-9c46-5b7405c8e432" providerId="ADAL" clId="{451178C5-9897-2945-BE80-AC837F49B429}" dt="2022-03-02T16:10:24.343" v="733"/>
        <pc:sldMkLst>
          <pc:docMk/>
          <pc:sldMk cId="2733339523" sldId="277"/>
        </pc:sldMkLst>
        <pc:spChg chg="mod">
          <ac:chgData name="MS Director" userId="94ded8be-1f52-4f6c-9c46-5b7405c8e432" providerId="ADAL" clId="{451178C5-9897-2945-BE80-AC837F49B429}" dt="2022-03-02T16:09:40.997" v="726" actId="20577"/>
          <ac:spMkLst>
            <pc:docMk/>
            <pc:sldMk cId="2733339523" sldId="277"/>
            <ac:spMk id="3" creationId="{F57B2294-D6F9-7E4E-B58F-811F6CB9E788}"/>
          </ac:spMkLst>
        </pc:spChg>
        <pc:spChg chg="add mod">
          <ac:chgData name="MS Director" userId="94ded8be-1f52-4f6c-9c46-5b7405c8e432" providerId="ADAL" clId="{451178C5-9897-2945-BE80-AC837F49B429}" dt="2022-03-02T16:10:05.177" v="732" actId="1076"/>
          <ac:spMkLst>
            <pc:docMk/>
            <pc:sldMk cId="2733339523" sldId="277"/>
            <ac:spMk id="4" creationId="{5BADB3BE-25CC-754B-8A9E-5AF8F8A48C88}"/>
          </ac:spMkLst>
        </pc:spChg>
      </pc:sldChg>
    </pc:docChg>
  </pc:docChgLst>
  <pc:docChgLst>
    <pc:chgData name="Gemma Young" userId="652694ebf482f56f" providerId="LiveId" clId="{9F8A5717-CE74-44E2-805A-3BD801925B83}"/>
    <pc:docChg chg="undo custSel addSld delSld modSld sldOrd">
      <pc:chgData name="Gemma Young" userId="652694ebf482f56f" providerId="LiveId" clId="{9F8A5717-CE74-44E2-805A-3BD801925B83}" dt="2022-03-03T13:09:04.434" v="3294"/>
      <pc:docMkLst>
        <pc:docMk/>
      </pc:docMkLst>
      <pc:sldChg chg="addSp modSp del mod modNotesTx">
        <pc:chgData name="Gemma Young" userId="652694ebf482f56f" providerId="LiveId" clId="{9F8A5717-CE74-44E2-805A-3BD801925B83}" dt="2022-02-24T12:06:56.451" v="626" actId="47"/>
        <pc:sldMkLst>
          <pc:docMk/>
          <pc:sldMk cId="693563173" sldId="259"/>
        </pc:sldMkLst>
        <pc:spChg chg="add mod">
          <ac:chgData name="Gemma Young" userId="652694ebf482f56f" providerId="LiveId" clId="{9F8A5717-CE74-44E2-805A-3BD801925B83}" dt="2022-02-24T09:42:47.556" v="156" actId="1076"/>
          <ac:spMkLst>
            <pc:docMk/>
            <pc:sldMk cId="693563173" sldId="259"/>
            <ac:spMk id="5" creationId="{BEACA1C6-71E7-4FD1-8B95-907619823DDF}"/>
          </ac:spMkLst>
        </pc:spChg>
        <pc:spChg chg="mod">
          <ac:chgData name="Gemma Young" userId="652694ebf482f56f" providerId="LiveId" clId="{9F8A5717-CE74-44E2-805A-3BD801925B83}" dt="2022-02-24T09:42:18.883" v="126" actId="20577"/>
          <ac:spMkLst>
            <pc:docMk/>
            <pc:sldMk cId="693563173" sldId="259"/>
            <ac:spMk id="6" creationId="{9C6E7FAA-7708-4811-81DB-8AD5D3537C85}"/>
          </ac:spMkLst>
        </pc:spChg>
        <pc:spChg chg="mod">
          <ac:chgData name="Gemma Young" userId="652694ebf482f56f" providerId="LiveId" clId="{9F8A5717-CE74-44E2-805A-3BD801925B83}" dt="2022-02-24T09:36:12.389" v="63" actId="1076"/>
          <ac:spMkLst>
            <pc:docMk/>
            <pc:sldMk cId="693563173" sldId="259"/>
            <ac:spMk id="8" creationId="{A90C932B-BF78-4DB2-A865-BFC9D509987F}"/>
          </ac:spMkLst>
        </pc:spChg>
        <pc:picChg chg="add mod">
          <ac:chgData name="Gemma Young" userId="652694ebf482f56f" providerId="LiveId" clId="{9F8A5717-CE74-44E2-805A-3BD801925B83}" dt="2022-02-24T09:55:47.975" v="157" actId="1076"/>
          <ac:picMkLst>
            <pc:docMk/>
            <pc:sldMk cId="693563173" sldId="259"/>
            <ac:picMk id="3074" creationId="{9802DC3B-2EB2-4807-9B1B-FBE9CC952A80}"/>
          </ac:picMkLst>
        </pc:picChg>
      </pc:sldChg>
      <pc:sldChg chg="addSp modSp mod">
        <pc:chgData name="Gemma Young" userId="652694ebf482f56f" providerId="LiveId" clId="{9F8A5717-CE74-44E2-805A-3BD801925B83}" dt="2022-02-24T09:35:25.718" v="10" actId="1038"/>
        <pc:sldMkLst>
          <pc:docMk/>
          <pc:sldMk cId="1930654075" sldId="264"/>
        </pc:sldMkLst>
        <pc:picChg chg="add mod modCrop">
          <ac:chgData name="Gemma Young" userId="652694ebf482f56f" providerId="LiveId" clId="{9F8A5717-CE74-44E2-805A-3BD801925B83}" dt="2022-02-24T09:35:25.718" v="10" actId="1038"/>
          <ac:picMkLst>
            <pc:docMk/>
            <pc:sldMk cId="1930654075" sldId="264"/>
            <ac:picMk id="3" creationId="{E7EC8866-3A7F-4AA0-98E0-94999846647B}"/>
          </ac:picMkLst>
        </pc:picChg>
      </pc:sldChg>
      <pc:sldChg chg="addSp delSp modSp mod ord modCm">
        <pc:chgData name="Gemma Young" userId="652694ebf482f56f" providerId="LiveId" clId="{9F8A5717-CE74-44E2-805A-3BD801925B83}" dt="2022-03-03T13:07:46.574" v="3280" actId="20577"/>
        <pc:sldMkLst>
          <pc:docMk/>
          <pc:sldMk cId="2784274817" sldId="268"/>
        </pc:sldMkLst>
        <pc:spChg chg="add mod">
          <ac:chgData name="Gemma Young" userId="652694ebf482f56f" providerId="LiveId" clId="{9F8A5717-CE74-44E2-805A-3BD801925B83}" dt="2022-03-03T13:07:46.574" v="3280" actId="20577"/>
          <ac:spMkLst>
            <pc:docMk/>
            <pc:sldMk cId="2784274817" sldId="268"/>
            <ac:spMk id="4" creationId="{63E797F8-E714-458C-8D90-8146CE8A0C77}"/>
          </ac:spMkLst>
        </pc:spChg>
        <pc:spChg chg="add mod ord">
          <ac:chgData name="Gemma Young" userId="652694ebf482f56f" providerId="LiveId" clId="{9F8A5717-CE74-44E2-805A-3BD801925B83}" dt="2022-03-03T11:42:25.583" v="3078" actId="14100"/>
          <ac:spMkLst>
            <pc:docMk/>
            <pc:sldMk cId="2784274817" sldId="268"/>
            <ac:spMk id="5" creationId="{46563B5F-CD82-45A5-BFCB-EF533EFDB9E9}"/>
          </ac:spMkLst>
        </pc:spChg>
        <pc:spChg chg="mod">
          <ac:chgData name="Gemma Young" userId="652694ebf482f56f" providerId="LiveId" clId="{9F8A5717-CE74-44E2-805A-3BD801925B83}" dt="2022-03-03T11:30:45.193" v="3001" actId="1076"/>
          <ac:spMkLst>
            <pc:docMk/>
            <pc:sldMk cId="2784274817" sldId="268"/>
            <ac:spMk id="8" creationId="{A90C932B-BF78-4DB2-A865-BFC9D509987F}"/>
          </ac:spMkLst>
        </pc:spChg>
        <pc:spChg chg="mod">
          <ac:chgData name="Gemma Young" userId="652694ebf482f56f" providerId="LiveId" clId="{9F8A5717-CE74-44E2-805A-3BD801925B83}" dt="2022-03-03T11:51:00.546" v="3247" actId="14100"/>
          <ac:spMkLst>
            <pc:docMk/>
            <pc:sldMk cId="2784274817" sldId="268"/>
            <ac:spMk id="12" creationId="{DEFC81A5-84AF-4A3C-BF31-FF9744A43FFB}"/>
          </ac:spMkLst>
        </pc:spChg>
        <pc:spChg chg="del mod">
          <ac:chgData name="Gemma Young" userId="652694ebf482f56f" providerId="LiveId" clId="{9F8A5717-CE74-44E2-805A-3BD801925B83}" dt="2022-03-03T11:50:54.904" v="3245" actId="478"/>
          <ac:spMkLst>
            <pc:docMk/>
            <pc:sldMk cId="2784274817" sldId="268"/>
            <ac:spMk id="13" creationId="{C10A5C1A-E586-4863-8CAC-62FB927D10BC}"/>
          </ac:spMkLst>
        </pc:spChg>
        <pc:spChg chg="del mod">
          <ac:chgData name="Gemma Young" userId="652694ebf482f56f" providerId="LiveId" clId="{9F8A5717-CE74-44E2-805A-3BD801925B83}" dt="2022-03-03T11:50:56.428" v="3246" actId="478"/>
          <ac:spMkLst>
            <pc:docMk/>
            <pc:sldMk cId="2784274817" sldId="268"/>
            <ac:spMk id="14" creationId="{ED5C6C1F-26F3-4BB7-9049-D4FDBCF8E5EB}"/>
          </ac:spMkLst>
        </pc:spChg>
        <pc:spChg chg="mod">
          <ac:chgData name="Gemma Young" userId="652694ebf482f56f" providerId="LiveId" clId="{9F8A5717-CE74-44E2-805A-3BD801925B83}" dt="2022-03-03T11:50:49.463" v="3244"/>
          <ac:spMkLst>
            <pc:docMk/>
            <pc:sldMk cId="2784274817" sldId="268"/>
            <ac:spMk id="17" creationId="{8DA55A34-CB3C-4F10-8837-FB242F75DB5E}"/>
          </ac:spMkLst>
        </pc:spChg>
        <pc:spChg chg="mod">
          <ac:chgData name="Gemma Young" userId="652694ebf482f56f" providerId="LiveId" clId="{9F8A5717-CE74-44E2-805A-3BD801925B83}" dt="2022-03-03T11:50:49.463" v="3244"/>
          <ac:spMkLst>
            <pc:docMk/>
            <pc:sldMk cId="2784274817" sldId="268"/>
            <ac:spMk id="21" creationId="{0B9D4BF9-50C5-45AE-9114-66124ADF7A28}"/>
          </ac:spMkLst>
        </pc:spChg>
        <pc:spChg chg="mod">
          <ac:chgData name="Gemma Young" userId="652694ebf482f56f" providerId="LiveId" clId="{9F8A5717-CE74-44E2-805A-3BD801925B83}" dt="2022-03-03T11:50:49.463" v="3244"/>
          <ac:spMkLst>
            <pc:docMk/>
            <pc:sldMk cId="2784274817" sldId="268"/>
            <ac:spMk id="22" creationId="{AE8700F9-70A2-410F-BFC7-37BBC8D299BA}"/>
          </ac:spMkLst>
        </pc:spChg>
        <pc:grpChg chg="add del mod">
          <ac:chgData name="Gemma Young" userId="652694ebf482f56f" providerId="LiveId" clId="{9F8A5717-CE74-44E2-805A-3BD801925B83}" dt="2022-03-03T11:51:37.827" v="3251" actId="478"/>
          <ac:grpSpMkLst>
            <pc:docMk/>
            <pc:sldMk cId="2784274817" sldId="268"/>
            <ac:grpSpMk id="11" creationId="{5219EFF9-BAB0-4A0B-9810-C8A92963F185}"/>
          </ac:grpSpMkLst>
        </pc:grpChg>
        <pc:grpChg chg="mod">
          <ac:chgData name="Gemma Young" userId="652694ebf482f56f" providerId="LiveId" clId="{9F8A5717-CE74-44E2-805A-3BD801925B83}" dt="2022-03-03T11:50:49.463" v="3244"/>
          <ac:grpSpMkLst>
            <pc:docMk/>
            <pc:sldMk cId="2784274817" sldId="268"/>
            <ac:grpSpMk id="15" creationId="{E4567337-C1E7-47FD-8EE2-AAA2790719D1}"/>
          </ac:grpSpMkLst>
        </pc:grpChg>
        <pc:grpChg chg="mod">
          <ac:chgData name="Gemma Young" userId="652694ebf482f56f" providerId="LiveId" clId="{9F8A5717-CE74-44E2-805A-3BD801925B83}" dt="2022-03-03T11:50:49.463" v="3244"/>
          <ac:grpSpMkLst>
            <pc:docMk/>
            <pc:sldMk cId="2784274817" sldId="268"/>
            <ac:grpSpMk id="16" creationId="{188291F1-F74D-4156-8288-A0D2BB92E77F}"/>
          </ac:grpSpMkLst>
        </pc:grpChg>
        <pc:grpChg chg="mod">
          <ac:chgData name="Gemma Young" userId="652694ebf482f56f" providerId="LiveId" clId="{9F8A5717-CE74-44E2-805A-3BD801925B83}" dt="2022-03-03T11:50:49.463" v="3244"/>
          <ac:grpSpMkLst>
            <pc:docMk/>
            <pc:sldMk cId="2784274817" sldId="268"/>
            <ac:grpSpMk id="18" creationId="{B815CD9F-5536-431E-A030-6BABBCB4EEE0}"/>
          </ac:grpSpMkLst>
        </pc:grpChg>
        <pc:grpChg chg="mod">
          <ac:chgData name="Gemma Young" userId="652694ebf482f56f" providerId="LiveId" clId="{9F8A5717-CE74-44E2-805A-3BD801925B83}" dt="2022-03-03T11:50:49.463" v="3244"/>
          <ac:grpSpMkLst>
            <pc:docMk/>
            <pc:sldMk cId="2784274817" sldId="268"/>
            <ac:grpSpMk id="19" creationId="{07263F00-3212-4EB8-8E3C-DE95B0585023}"/>
          </ac:grpSpMkLst>
        </pc:grpChg>
        <pc:picChg chg="add mod ord">
          <ac:chgData name="Gemma Young" userId="652694ebf482f56f" providerId="LiveId" clId="{9F8A5717-CE74-44E2-805A-3BD801925B83}" dt="2022-03-03T11:42:05.755" v="3077" actId="1076"/>
          <ac:picMkLst>
            <pc:docMk/>
            <pc:sldMk cId="2784274817" sldId="268"/>
            <ac:picMk id="3" creationId="{0A9E5A24-B6A5-4616-B4A1-240018658899}"/>
          </ac:picMkLst>
        </pc:picChg>
        <pc:picChg chg="add mod">
          <ac:chgData name="Gemma Young" userId="652694ebf482f56f" providerId="LiveId" clId="{9F8A5717-CE74-44E2-805A-3BD801925B83}" dt="2022-03-03T11:30:59.697" v="3003" actId="1076"/>
          <ac:picMkLst>
            <pc:docMk/>
            <pc:sldMk cId="2784274817" sldId="268"/>
            <ac:picMk id="9" creationId="{A1F04E1C-F808-4BA5-806E-D2B731F235EA}"/>
          </ac:picMkLst>
        </pc:picChg>
        <pc:picChg chg="add mod">
          <ac:chgData name="Gemma Young" userId="652694ebf482f56f" providerId="LiveId" clId="{9F8A5717-CE74-44E2-805A-3BD801925B83}" dt="2022-03-03T11:30:40.907" v="3000" actId="1076"/>
          <ac:picMkLst>
            <pc:docMk/>
            <pc:sldMk cId="2784274817" sldId="268"/>
            <ac:picMk id="10" creationId="{EAFB7F87-2779-4990-B0A4-62B54AEB6675}"/>
          </ac:picMkLst>
        </pc:picChg>
        <pc:picChg chg="mod">
          <ac:chgData name="Gemma Young" userId="652694ebf482f56f" providerId="LiveId" clId="{9F8A5717-CE74-44E2-805A-3BD801925B83}" dt="2022-03-03T11:50:49.463" v="3244"/>
          <ac:picMkLst>
            <pc:docMk/>
            <pc:sldMk cId="2784274817" sldId="268"/>
            <ac:picMk id="20" creationId="{3ABEA367-92C7-422E-B2D3-DC027C31C3FD}"/>
          </ac:picMkLst>
        </pc:picChg>
        <pc:picChg chg="mod">
          <ac:chgData name="Gemma Young" userId="652694ebf482f56f" providerId="LiveId" clId="{9F8A5717-CE74-44E2-805A-3BD801925B83}" dt="2022-03-03T11:50:49.463" v="3244"/>
          <ac:picMkLst>
            <pc:docMk/>
            <pc:sldMk cId="2784274817" sldId="268"/>
            <ac:picMk id="23" creationId="{689034C2-80D9-496E-A8D3-101CCF1EC01D}"/>
          </ac:picMkLst>
        </pc:picChg>
        <pc:picChg chg="del mod">
          <ac:chgData name="Gemma Young" userId="652694ebf482f56f" providerId="LiveId" clId="{9F8A5717-CE74-44E2-805A-3BD801925B83}" dt="2022-03-03T11:13:15.910" v="2980" actId="478"/>
          <ac:picMkLst>
            <pc:docMk/>
            <pc:sldMk cId="2784274817" sldId="268"/>
            <ac:picMk id="3074" creationId="{C078910E-B5CC-439A-8232-12414D4E9424}"/>
          </ac:picMkLst>
        </pc:picChg>
      </pc:sldChg>
      <pc:sldChg chg="addSp delSp modSp mod ord modAnim">
        <pc:chgData name="Gemma Young" userId="652694ebf482f56f" providerId="LiveId" clId="{9F8A5717-CE74-44E2-805A-3BD801925B83}" dt="2022-02-24T12:54:19.299" v="2312" actId="478"/>
        <pc:sldMkLst>
          <pc:docMk/>
          <pc:sldMk cId="3984526860" sldId="269"/>
        </pc:sldMkLst>
        <pc:spChg chg="add del mod">
          <ac:chgData name="Gemma Young" userId="652694ebf482f56f" providerId="LiveId" clId="{9F8A5717-CE74-44E2-805A-3BD801925B83}" dt="2022-02-24T12:39:12.659" v="1945" actId="478"/>
          <ac:spMkLst>
            <pc:docMk/>
            <pc:sldMk cId="3984526860" sldId="269"/>
            <ac:spMk id="3" creationId="{D77A9D74-5830-46BF-9D01-C5E863A5471E}"/>
          </ac:spMkLst>
        </pc:spChg>
        <pc:spChg chg="add del mod">
          <ac:chgData name="Gemma Young" userId="652694ebf482f56f" providerId="LiveId" clId="{9F8A5717-CE74-44E2-805A-3BD801925B83}" dt="2022-02-24T12:39:12.659" v="1945" actId="478"/>
          <ac:spMkLst>
            <pc:docMk/>
            <pc:sldMk cId="3984526860" sldId="269"/>
            <ac:spMk id="4" creationId="{39D7A81B-26D6-4093-BBB2-27F9074EE21E}"/>
          </ac:spMkLst>
        </pc:spChg>
        <pc:spChg chg="add del mod">
          <ac:chgData name="Gemma Young" userId="652694ebf482f56f" providerId="LiveId" clId="{9F8A5717-CE74-44E2-805A-3BD801925B83}" dt="2022-02-24T12:39:10.550" v="1944" actId="478"/>
          <ac:spMkLst>
            <pc:docMk/>
            <pc:sldMk cId="3984526860" sldId="269"/>
            <ac:spMk id="5" creationId="{D6F454B5-3FCA-462A-A3FE-20FEECAE8432}"/>
          </ac:spMkLst>
        </pc:spChg>
        <pc:spChg chg="add del mod">
          <ac:chgData name="Gemma Young" userId="652694ebf482f56f" providerId="LiveId" clId="{9F8A5717-CE74-44E2-805A-3BD801925B83}" dt="2022-02-24T12:39:12.659" v="1945" actId="478"/>
          <ac:spMkLst>
            <pc:docMk/>
            <pc:sldMk cId="3984526860" sldId="269"/>
            <ac:spMk id="6" creationId="{8078283C-E2F7-4C74-A1FC-7A9F3CE85B9E}"/>
          </ac:spMkLst>
        </pc:spChg>
        <pc:spChg chg="add mod">
          <ac:chgData name="Gemma Young" userId="652694ebf482f56f" providerId="LiveId" clId="{9F8A5717-CE74-44E2-805A-3BD801925B83}" dt="2022-02-24T12:39:02.479" v="1943" actId="20577"/>
          <ac:spMkLst>
            <pc:docMk/>
            <pc:sldMk cId="3984526860" sldId="269"/>
            <ac:spMk id="7" creationId="{AC3E6E64-8052-4E7C-B8E7-62479C3C091F}"/>
          </ac:spMkLst>
        </pc:spChg>
        <pc:spChg chg="del mod">
          <ac:chgData name="Gemma Young" userId="652694ebf482f56f" providerId="LiveId" clId="{9F8A5717-CE74-44E2-805A-3BD801925B83}" dt="2022-02-24T12:39:12.659" v="1945" actId="478"/>
          <ac:spMkLst>
            <pc:docMk/>
            <pc:sldMk cId="3984526860" sldId="269"/>
            <ac:spMk id="8" creationId="{A90C932B-BF78-4DB2-A865-BFC9D509987F}"/>
          </ac:spMkLst>
        </pc:spChg>
        <pc:spChg chg="add del mod">
          <ac:chgData name="Gemma Young" userId="652694ebf482f56f" providerId="LiveId" clId="{9F8A5717-CE74-44E2-805A-3BD801925B83}" dt="2022-02-24T12:38:07.987" v="1851" actId="478"/>
          <ac:spMkLst>
            <pc:docMk/>
            <pc:sldMk cId="3984526860" sldId="269"/>
            <ac:spMk id="9" creationId="{4D9DE694-286F-482A-A5D7-193AB4B5234C}"/>
          </ac:spMkLst>
        </pc:spChg>
        <pc:spChg chg="add mod">
          <ac:chgData name="Gemma Young" userId="652694ebf482f56f" providerId="LiveId" clId="{9F8A5717-CE74-44E2-805A-3BD801925B83}" dt="2022-02-24T12:41:40.362" v="2075" actId="6549"/>
          <ac:spMkLst>
            <pc:docMk/>
            <pc:sldMk cId="3984526860" sldId="269"/>
            <ac:spMk id="10" creationId="{4F12796E-12C5-431F-B4B4-561665AAB916}"/>
          </ac:spMkLst>
        </pc:spChg>
        <pc:spChg chg="add del mod">
          <ac:chgData name="Gemma Young" userId="652694ebf482f56f" providerId="LiveId" clId="{9F8A5717-CE74-44E2-805A-3BD801925B83}" dt="2022-02-24T12:54:19.299" v="2312" actId="478"/>
          <ac:spMkLst>
            <pc:docMk/>
            <pc:sldMk cId="3984526860" sldId="269"/>
            <ac:spMk id="11" creationId="{18307EA9-559A-4F5F-A81D-AB35AEF8C28D}"/>
          </ac:spMkLst>
        </pc:spChg>
      </pc:sldChg>
      <pc:sldChg chg="del">
        <pc:chgData name="Gemma Young" userId="652694ebf482f56f" providerId="LiveId" clId="{9F8A5717-CE74-44E2-805A-3BD801925B83}" dt="2022-02-24T12:40:19.533" v="1999" actId="47"/>
        <pc:sldMkLst>
          <pc:docMk/>
          <pc:sldMk cId="3316721230" sldId="270"/>
        </pc:sldMkLst>
      </pc:sldChg>
      <pc:sldChg chg="del">
        <pc:chgData name="Gemma Young" userId="652694ebf482f56f" providerId="LiveId" clId="{9F8A5717-CE74-44E2-805A-3BD801925B83}" dt="2022-02-24T12:40:20.798" v="2000" actId="47"/>
        <pc:sldMkLst>
          <pc:docMk/>
          <pc:sldMk cId="2019406257" sldId="271"/>
        </pc:sldMkLst>
      </pc:sldChg>
      <pc:sldChg chg="addSp delSp modSp new mod addAnim delAnim modAnim modCm modNotesTx">
        <pc:chgData name="Gemma Young" userId="652694ebf482f56f" providerId="LiveId" clId="{9F8A5717-CE74-44E2-805A-3BD801925B83}" dt="2022-03-03T10:40:47.128" v="2570" actId="1076"/>
        <pc:sldMkLst>
          <pc:docMk/>
          <pc:sldMk cId="1641935127" sldId="272"/>
        </pc:sldMkLst>
        <pc:spChg chg="del">
          <ac:chgData name="Gemma Young" userId="652694ebf482f56f" providerId="LiveId" clId="{9F8A5717-CE74-44E2-805A-3BD801925B83}" dt="2022-02-24T09:56:05.998" v="161" actId="478"/>
          <ac:spMkLst>
            <pc:docMk/>
            <pc:sldMk cId="1641935127" sldId="272"/>
            <ac:spMk id="2" creationId="{4E2DAAB3-C296-4AF6-88DF-EBB97AD15C31}"/>
          </ac:spMkLst>
        </pc:spChg>
        <pc:spChg chg="del mod">
          <ac:chgData name="Gemma Young" userId="652694ebf482f56f" providerId="LiveId" clId="{9F8A5717-CE74-44E2-805A-3BD801925B83}" dt="2022-02-24T09:56:04.789" v="160" actId="478"/>
          <ac:spMkLst>
            <pc:docMk/>
            <pc:sldMk cId="1641935127" sldId="272"/>
            <ac:spMk id="3" creationId="{4C28A010-B6FA-454A-B94D-C18A179EB418}"/>
          </ac:spMkLst>
        </pc:spChg>
        <pc:spChg chg="add mod">
          <ac:chgData name="Gemma Young" userId="652694ebf482f56f" providerId="LiveId" clId="{9F8A5717-CE74-44E2-805A-3BD801925B83}" dt="2022-03-03T10:40:47.128" v="2570" actId="1076"/>
          <ac:spMkLst>
            <pc:docMk/>
            <pc:sldMk cId="1641935127" sldId="272"/>
            <ac:spMk id="4" creationId="{4AC671EA-BE6F-4DEB-8733-E00795CA823C}"/>
          </ac:spMkLst>
        </pc:spChg>
        <pc:spChg chg="add del mod">
          <ac:chgData name="Gemma Young" userId="652694ebf482f56f" providerId="LiveId" clId="{9F8A5717-CE74-44E2-805A-3BD801925B83}" dt="2022-02-24T12:08:06.728" v="742" actId="478"/>
          <ac:spMkLst>
            <pc:docMk/>
            <pc:sldMk cId="1641935127" sldId="272"/>
            <ac:spMk id="5" creationId="{FFC06930-1676-4805-98D9-D48CE5790481}"/>
          </ac:spMkLst>
        </pc:spChg>
        <pc:spChg chg="add del mod">
          <ac:chgData name="Gemma Young" userId="652694ebf482f56f" providerId="LiveId" clId="{9F8A5717-CE74-44E2-805A-3BD801925B83}" dt="2022-02-24T10:00:07.037" v="420" actId="478"/>
          <ac:spMkLst>
            <pc:docMk/>
            <pc:sldMk cId="1641935127" sldId="272"/>
            <ac:spMk id="6" creationId="{2D7BC27B-95CC-44CB-8B63-2350608A138D}"/>
          </ac:spMkLst>
        </pc:spChg>
        <pc:spChg chg="add del mod">
          <ac:chgData name="Gemma Young" userId="652694ebf482f56f" providerId="LiveId" clId="{9F8A5717-CE74-44E2-805A-3BD801925B83}" dt="2022-02-24T10:00:09.295" v="421" actId="21"/>
          <ac:spMkLst>
            <pc:docMk/>
            <pc:sldMk cId="1641935127" sldId="272"/>
            <ac:spMk id="7" creationId="{A2616B54-FE7B-4254-854C-632C7CB5FE58}"/>
          </ac:spMkLst>
        </pc:spChg>
        <pc:spChg chg="add del mod">
          <ac:chgData name="Gemma Young" userId="652694ebf482f56f" providerId="LiveId" clId="{9F8A5717-CE74-44E2-805A-3BD801925B83}" dt="2022-02-24T12:08:07.966" v="743" actId="478"/>
          <ac:spMkLst>
            <pc:docMk/>
            <pc:sldMk cId="1641935127" sldId="272"/>
            <ac:spMk id="8" creationId="{09A66734-1E35-46BC-AAE5-5DD4415790A4}"/>
          </ac:spMkLst>
        </pc:spChg>
        <pc:spChg chg="add del mod">
          <ac:chgData name="Gemma Young" userId="652694ebf482f56f" providerId="LiveId" clId="{9F8A5717-CE74-44E2-805A-3BD801925B83}" dt="2022-03-03T09:59:52.120" v="2501" actId="478"/>
          <ac:spMkLst>
            <pc:docMk/>
            <pc:sldMk cId="1641935127" sldId="272"/>
            <ac:spMk id="9" creationId="{C49B3C64-FCA4-4FF6-B14C-40439779919A}"/>
          </ac:spMkLst>
        </pc:spChg>
        <pc:spChg chg="add del mod">
          <ac:chgData name="Gemma Young" userId="652694ebf482f56f" providerId="LiveId" clId="{9F8A5717-CE74-44E2-805A-3BD801925B83}" dt="2022-02-24T12:19:08.888" v="1236"/>
          <ac:spMkLst>
            <pc:docMk/>
            <pc:sldMk cId="1641935127" sldId="272"/>
            <ac:spMk id="10" creationId="{0CA87951-FFBD-4BFF-9DDF-A25ABBB14112}"/>
          </ac:spMkLst>
        </pc:spChg>
        <pc:spChg chg="add del mod">
          <ac:chgData name="Gemma Young" userId="652694ebf482f56f" providerId="LiveId" clId="{9F8A5717-CE74-44E2-805A-3BD801925B83}" dt="2022-02-24T12:36:55.444" v="1779" actId="478"/>
          <ac:spMkLst>
            <pc:docMk/>
            <pc:sldMk cId="1641935127" sldId="272"/>
            <ac:spMk id="11" creationId="{B911B195-F5D0-4339-AB76-8230A1E779BA}"/>
          </ac:spMkLst>
        </pc:spChg>
        <pc:spChg chg="add del mod">
          <ac:chgData name="Gemma Young" userId="652694ebf482f56f" providerId="LiveId" clId="{9F8A5717-CE74-44E2-805A-3BD801925B83}" dt="2022-02-24T12:27:39.772" v="1422" actId="478"/>
          <ac:spMkLst>
            <pc:docMk/>
            <pc:sldMk cId="1641935127" sldId="272"/>
            <ac:spMk id="12" creationId="{E873A203-ACD9-485F-97C1-0B63365C137D}"/>
          </ac:spMkLst>
        </pc:spChg>
        <pc:spChg chg="add del mod">
          <ac:chgData name="Gemma Young" userId="652694ebf482f56f" providerId="LiveId" clId="{9F8A5717-CE74-44E2-805A-3BD801925B83}" dt="2022-02-24T12:41:17.336" v="2032" actId="478"/>
          <ac:spMkLst>
            <pc:docMk/>
            <pc:sldMk cId="1641935127" sldId="272"/>
            <ac:spMk id="13" creationId="{4C7162F1-14C5-4113-8139-F889B9AEF9FA}"/>
          </ac:spMkLst>
        </pc:spChg>
        <pc:spChg chg="add mod">
          <ac:chgData name="Gemma Young" userId="652694ebf482f56f" providerId="LiveId" clId="{9F8A5717-CE74-44E2-805A-3BD801925B83}" dt="2022-03-03T10:36:59.223" v="2543" actId="20577"/>
          <ac:spMkLst>
            <pc:docMk/>
            <pc:sldMk cId="1641935127" sldId="272"/>
            <ac:spMk id="14" creationId="{70CDF1F4-6746-4275-9754-08C566417A60}"/>
          </ac:spMkLst>
        </pc:spChg>
        <pc:picChg chg="add mod">
          <ac:chgData name="Gemma Young" userId="652694ebf482f56f" providerId="LiveId" clId="{9F8A5717-CE74-44E2-805A-3BD801925B83}" dt="2022-03-03T10:28:59.497" v="2506" actId="1076"/>
          <ac:picMkLst>
            <pc:docMk/>
            <pc:sldMk cId="1641935127" sldId="272"/>
            <ac:picMk id="3" creationId="{D4ECEA8E-927E-4804-91D3-A35313C39BF7}"/>
          </ac:picMkLst>
        </pc:picChg>
        <pc:picChg chg="add mod">
          <ac:chgData name="Gemma Young" userId="652694ebf482f56f" providerId="LiveId" clId="{9F8A5717-CE74-44E2-805A-3BD801925B83}" dt="2022-03-03T10:39:16.061" v="2557" actId="14100"/>
          <ac:picMkLst>
            <pc:docMk/>
            <pc:sldMk cId="1641935127" sldId="272"/>
            <ac:picMk id="6" creationId="{9420E62D-6981-4E6F-82EC-90AD9DDAFA92}"/>
          </ac:picMkLst>
        </pc:picChg>
      </pc:sldChg>
      <pc:sldChg chg="addSp delSp modSp add mod ord delAnim modAnim">
        <pc:chgData name="Gemma Young" userId="652694ebf482f56f" providerId="LiveId" clId="{9F8A5717-CE74-44E2-805A-3BD801925B83}" dt="2022-03-03T09:58:16.870" v="2466"/>
        <pc:sldMkLst>
          <pc:docMk/>
          <pc:sldMk cId="2380902734" sldId="273"/>
        </pc:sldMkLst>
        <pc:spChg chg="mod">
          <ac:chgData name="Gemma Young" userId="652694ebf482f56f" providerId="LiveId" clId="{9F8A5717-CE74-44E2-805A-3BD801925B83}" dt="2022-03-03T09:28:16.909" v="2389" actId="20577"/>
          <ac:spMkLst>
            <pc:docMk/>
            <pc:sldMk cId="2380902734" sldId="273"/>
            <ac:spMk id="4" creationId="{4AC671EA-BE6F-4DEB-8733-E00795CA823C}"/>
          </ac:spMkLst>
        </pc:spChg>
        <pc:spChg chg="add del mod">
          <ac:chgData name="Gemma Young" userId="652694ebf482f56f" providerId="LiveId" clId="{9F8A5717-CE74-44E2-805A-3BD801925B83}" dt="2022-03-03T09:26:01.830" v="2354" actId="478"/>
          <ac:spMkLst>
            <pc:docMk/>
            <pc:sldMk cId="2380902734" sldId="273"/>
            <ac:spMk id="5" creationId="{D44E4360-576B-4402-ABC8-085931B40A98}"/>
          </ac:spMkLst>
        </pc:spChg>
        <pc:spChg chg="del">
          <ac:chgData name="Gemma Young" userId="652694ebf482f56f" providerId="LiveId" clId="{9F8A5717-CE74-44E2-805A-3BD801925B83}" dt="2022-02-24T10:55:33.646" v="496" actId="478"/>
          <ac:spMkLst>
            <pc:docMk/>
            <pc:sldMk cId="2380902734" sldId="273"/>
            <ac:spMk id="5" creationId="{FFC06930-1676-4805-98D9-D48CE5790481}"/>
          </ac:spMkLst>
        </pc:spChg>
        <pc:spChg chg="add mod">
          <ac:chgData name="Gemma Young" userId="652694ebf482f56f" providerId="LiveId" clId="{9F8A5717-CE74-44E2-805A-3BD801925B83}" dt="2022-03-03T09:27:06.121" v="2359" actId="164"/>
          <ac:spMkLst>
            <pc:docMk/>
            <pc:sldMk cId="2380902734" sldId="273"/>
            <ac:spMk id="6" creationId="{00370691-0FC4-4421-8D11-306F9A9A01A5}"/>
          </ac:spMkLst>
        </pc:spChg>
        <pc:spChg chg="del">
          <ac:chgData name="Gemma Young" userId="652694ebf482f56f" providerId="LiveId" clId="{9F8A5717-CE74-44E2-805A-3BD801925B83}" dt="2022-02-24T10:55:35.469" v="497" actId="478"/>
          <ac:spMkLst>
            <pc:docMk/>
            <pc:sldMk cId="2380902734" sldId="273"/>
            <ac:spMk id="6" creationId="{2D7BC27B-95CC-44CB-8B63-2350608A138D}"/>
          </ac:spMkLst>
        </pc:spChg>
        <pc:spChg chg="add del mod">
          <ac:chgData name="Gemma Young" userId="652694ebf482f56f" providerId="LiveId" clId="{9F8A5717-CE74-44E2-805A-3BD801925B83}" dt="2022-02-24T12:10:03.649" v="836" actId="21"/>
          <ac:spMkLst>
            <pc:docMk/>
            <pc:sldMk cId="2380902734" sldId="273"/>
            <ac:spMk id="7" creationId="{CA69006C-33EE-4D01-82AD-5800E01FE59A}"/>
          </ac:spMkLst>
        </pc:spChg>
        <pc:spChg chg="add mod">
          <ac:chgData name="Gemma Young" userId="652694ebf482f56f" providerId="LiveId" clId="{9F8A5717-CE74-44E2-805A-3BD801925B83}" dt="2022-03-03T09:46:07.053" v="2410" actId="2085"/>
          <ac:spMkLst>
            <pc:docMk/>
            <pc:sldMk cId="2380902734" sldId="273"/>
            <ac:spMk id="8" creationId="{330B1C7E-2917-41E1-8058-9D31B609D687}"/>
          </ac:spMkLst>
        </pc:spChg>
        <pc:spChg chg="add del mod">
          <ac:chgData name="Gemma Young" userId="652694ebf482f56f" providerId="LiveId" clId="{9F8A5717-CE74-44E2-805A-3BD801925B83}" dt="2022-02-24T12:09:13.905" v="780" actId="478"/>
          <ac:spMkLst>
            <pc:docMk/>
            <pc:sldMk cId="2380902734" sldId="273"/>
            <ac:spMk id="8" creationId="{FD4A348A-F7C5-426C-A283-B8873D3636DA}"/>
          </ac:spMkLst>
        </pc:spChg>
        <pc:spChg chg="add mod">
          <ac:chgData name="Gemma Young" userId="652694ebf482f56f" providerId="LiveId" clId="{9F8A5717-CE74-44E2-805A-3BD801925B83}" dt="2022-03-03T09:57:08.280" v="2456" actId="20577"/>
          <ac:spMkLst>
            <pc:docMk/>
            <pc:sldMk cId="2380902734" sldId="273"/>
            <ac:spMk id="9" creationId="{79512579-BE11-4572-B9FF-2BDC3D997DAA}"/>
          </ac:spMkLst>
        </pc:spChg>
        <pc:spChg chg="add mod">
          <ac:chgData name="Gemma Young" userId="652694ebf482f56f" providerId="LiveId" clId="{9F8A5717-CE74-44E2-805A-3BD801925B83}" dt="2022-03-03T09:57:23.003" v="2460" actId="164"/>
          <ac:spMkLst>
            <pc:docMk/>
            <pc:sldMk cId="2380902734" sldId="273"/>
            <ac:spMk id="10" creationId="{4A61E8A4-CD0D-47F6-AE8D-1F189C3DE4D1}"/>
          </ac:spMkLst>
        </pc:spChg>
        <pc:grpChg chg="add mod ord">
          <ac:chgData name="Gemma Young" userId="652694ebf482f56f" providerId="LiveId" clId="{9F8A5717-CE74-44E2-805A-3BD801925B83}" dt="2022-03-03T09:47:01.342" v="2413" actId="1076"/>
          <ac:grpSpMkLst>
            <pc:docMk/>
            <pc:sldMk cId="2380902734" sldId="273"/>
            <ac:grpSpMk id="7" creationId="{7486454F-1FAE-4F9E-8BB0-F9CE98F59784}"/>
          </ac:grpSpMkLst>
        </pc:grpChg>
        <pc:grpChg chg="add mod">
          <ac:chgData name="Gemma Young" userId="652694ebf482f56f" providerId="LiveId" clId="{9F8A5717-CE74-44E2-805A-3BD801925B83}" dt="2022-03-03T09:57:08.280" v="2456" actId="20577"/>
          <ac:grpSpMkLst>
            <pc:docMk/>
            <pc:sldMk cId="2380902734" sldId="273"/>
            <ac:grpSpMk id="16" creationId="{B31B25C2-8C8A-40F2-BF76-1585BA08EFA5}"/>
          </ac:grpSpMkLst>
        </pc:grpChg>
        <pc:grpChg chg="add mod">
          <ac:chgData name="Gemma Young" userId="652694ebf482f56f" providerId="LiveId" clId="{9F8A5717-CE74-44E2-805A-3BD801925B83}" dt="2022-03-03T09:57:23.003" v="2460" actId="164"/>
          <ac:grpSpMkLst>
            <pc:docMk/>
            <pc:sldMk cId="2380902734" sldId="273"/>
            <ac:grpSpMk id="17" creationId="{5911DBD3-7E9C-46B2-B705-D7A2F4EBC5B1}"/>
          </ac:grpSpMkLst>
        </pc:grpChg>
        <pc:picChg chg="add mod">
          <ac:chgData name="Gemma Young" userId="652694ebf482f56f" providerId="LiveId" clId="{9F8A5717-CE74-44E2-805A-3BD801925B83}" dt="2022-03-03T09:27:06.121" v="2359" actId="164"/>
          <ac:picMkLst>
            <pc:docMk/>
            <pc:sldMk cId="2380902734" sldId="273"/>
            <ac:picMk id="3" creationId="{F04FAAAF-32CD-410F-9DC7-A4521BBD73EF}"/>
          </ac:picMkLst>
        </pc:picChg>
        <pc:picChg chg="add del mod">
          <ac:chgData name="Gemma Young" userId="652694ebf482f56f" providerId="LiveId" clId="{9F8A5717-CE74-44E2-805A-3BD801925B83}" dt="2022-03-03T09:26:58.744" v="2358" actId="478"/>
          <ac:picMkLst>
            <pc:docMk/>
            <pc:sldMk cId="2380902734" sldId="273"/>
            <ac:picMk id="11" creationId="{A6B8150B-5D47-418B-919F-E3B5F3AE1148}"/>
          </ac:picMkLst>
        </pc:picChg>
        <pc:picChg chg="add mod">
          <ac:chgData name="Gemma Young" userId="652694ebf482f56f" providerId="LiveId" clId="{9F8A5717-CE74-44E2-805A-3BD801925B83}" dt="2022-03-03T09:57:08.280" v="2456" actId="20577"/>
          <ac:picMkLst>
            <pc:docMk/>
            <pc:sldMk cId="2380902734" sldId="273"/>
            <ac:picMk id="13" creationId="{E9AE58E7-2357-4720-96CC-8E6B21C47B53}"/>
          </ac:picMkLst>
        </pc:picChg>
        <pc:picChg chg="add mod">
          <ac:chgData name="Gemma Young" userId="652694ebf482f56f" providerId="LiveId" clId="{9F8A5717-CE74-44E2-805A-3BD801925B83}" dt="2022-03-03T09:57:23.003" v="2460" actId="164"/>
          <ac:picMkLst>
            <pc:docMk/>
            <pc:sldMk cId="2380902734" sldId="273"/>
            <ac:picMk id="15" creationId="{2C83F459-4439-4BD9-9D9F-40A51F26D54A}"/>
          </ac:picMkLst>
        </pc:picChg>
        <pc:picChg chg="add del mod">
          <ac:chgData name="Gemma Young" userId="652694ebf482f56f" providerId="LiveId" clId="{9F8A5717-CE74-44E2-805A-3BD801925B83}" dt="2022-03-03T09:54:55.746" v="2415" actId="478"/>
          <ac:picMkLst>
            <pc:docMk/>
            <pc:sldMk cId="2380902734" sldId="273"/>
            <ac:picMk id="1026" creationId="{4B16C5CF-B10B-441E-8F90-46FABDD79375}"/>
          </ac:picMkLst>
        </pc:picChg>
        <pc:picChg chg="add del mod">
          <ac:chgData name="Gemma Young" userId="652694ebf482f56f" providerId="LiveId" clId="{9F8A5717-CE74-44E2-805A-3BD801925B83}" dt="2022-03-03T09:54:56.846" v="2416" actId="478"/>
          <ac:picMkLst>
            <pc:docMk/>
            <pc:sldMk cId="2380902734" sldId="273"/>
            <ac:picMk id="1028" creationId="{308665AB-4273-407F-8FB4-E961CB97A4F3}"/>
          </ac:picMkLst>
        </pc:picChg>
      </pc:sldChg>
      <pc:sldChg chg="modSp add del mod">
        <pc:chgData name="Gemma Young" userId="652694ebf482f56f" providerId="LiveId" clId="{9F8A5717-CE74-44E2-805A-3BD801925B83}" dt="2022-02-24T12:15:46.577" v="863" actId="47"/>
        <pc:sldMkLst>
          <pc:docMk/>
          <pc:sldMk cId="1985320204" sldId="274"/>
        </pc:sldMkLst>
        <pc:spChg chg="mod">
          <ac:chgData name="Gemma Young" userId="652694ebf482f56f" providerId="LiveId" clId="{9F8A5717-CE74-44E2-805A-3BD801925B83}" dt="2022-02-24T10:29:30.958" v="479" actId="20577"/>
          <ac:spMkLst>
            <pc:docMk/>
            <pc:sldMk cId="1985320204" sldId="274"/>
            <ac:spMk id="4" creationId="{4AC671EA-BE6F-4DEB-8733-E00795CA823C}"/>
          </ac:spMkLst>
        </pc:spChg>
      </pc:sldChg>
      <pc:sldChg chg="modSp add del mod ord">
        <pc:chgData name="Gemma Young" userId="652694ebf482f56f" providerId="LiveId" clId="{9F8A5717-CE74-44E2-805A-3BD801925B83}" dt="2022-02-24T12:40:57.016" v="2005" actId="47"/>
        <pc:sldMkLst>
          <pc:docMk/>
          <pc:sldMk cId="2287771066" sldId="274"/>
        </pc:sldMkLst>
        <pc:spChg chg="mod">
          <ac:chgData name="Gemma Young" userId="652694ebf482f56f" providerId="LiveId" clId="{9F8A5717-CE74-44E2-805A-3BD801925B83}" dt="2022-02-24T12:37:07.099" v="1808" actId="20577"/>
          <ac:spMkLst>
            <pc:docMk/>
            <pc:sldMk cId="2287771066" sldId="274"/>
            <ac:spMk id="3" creationId="{14263C89-111B-49F2-8F35-65DB79023803}"/>
          </ac:spMkLst>
        </pc:spChg>
        <pc:spChg chg="mod">
          <ac:chgData name="Gemma Young" userId="652694ebf482f56f" providerId="LiveId" clId="{9F8A5717-CE74-44E2-805A-3BD801925B83}" dt="2022-02-24T12:40:12.972" v="1997" actId="20577"/>
          <ac:spMkLst>
            <pc:docMk/>
            <pc:sldMk cId="2287771066" sldId="274"/>
            <ac:spMk id="8" creationId="{A90C932B-BF78-4DB2-A865-BFC9D509987F}"/>
          </ac:spMkLst>
        </pc:spChg>
      </pc:sldChg>
      <pc:sldChg chg="add del">
        <pc:chgData name="Gemma Young" userId="652694ebf482f56f" providerId="LiveId" clId="{9F8A5717-CE74-44E2-805A-3BD801925B83}" dt="2022-02-24T12:15:44.453" v="862" actId="47"/>
        <pc:sldMkLst>
          <pc:docMk/>
          <pc:sldMk cId="3835570587" sldId="275"/>
        </pc:sldMkLst>
      </pc:sldChg>
      <pc:sldChg chg="delSp modSp add del mod ord">
        <pc:chgData name="Gemma Young" userId="652694ebf482f56f" providerId="LiveId" clId="{9F8A5717-CE74-44E2-805A-3BD801925B83}" dt="2022-02-24T12:40:18.574" v="1998" actId="47"/>
        <pc:sldMkLst>
          <pc:docMk/>
          <pc:sldMk cId="3915682953" sldId="275"/>
        </pc:sldMkLst>
        <pc:spChg chg="del mod">
          <ac:chgData name="Gemma Young" userId="652694ebf482f56f" providerId="LiveId" clId="{9F8A5717-CE74-44E2-805A-3BD801925B83}" dt="2022-02-24T12:39:28.105" v="1949" actId="21"/>
          <ac:spMkLst>
            <pc:docMk/>
            <pc:sldMk cId="3915682953" sldId="275"/>
            <ac:spMk id="8" creationId="{A90C932B-BF78-4DB2-A865-BFC9D509987F}"/>
          </ac:spMkLst>
        </pc:spChg>
      </pc:sldChg>
      <pc:sldChg chg="addSp delSp modSp add del mod">
        <pc:chgData name="Gemma Young" userId="652694ebf482f56f" providerId="LiveId" clId="{9F8A5717-CE74-44E2-805A-3BD801925B83}" dt="2022-03-03T11:53:33.287" v="3264" actId="47"/>
        <pc:sldMkLst>
          <pc:docMk/>
          <pc:sldMk cId="1181171488" sldId="276"/>
        </pc:sldMkLst>
        <pc:spChg chg="mod">
          <ac:chgData name="Gemma Young" userId="652694ebf482f56f" providerId="LiveId" clId="{9F8A5717-CE74-44E2-805A-3BD801925B83}" dt="2022-02-24T12:43:58.682" v="2161" actId="1076"/>
          <ac:spMkLst>
            <pc:docMk/>
            <pc:sldMk cId="1181171488" sldId="276"/>
            <ac:spMk id="3" creationId="{D77A9D74-5830-46BF-9D01-C5E863A5471E}"/>
          </ac:spMkLst>
        </pc:spChg>
        <pc:spChg chg="mod">
          <ac:chgData name="Gemma Young" userId="652694ebf482f56f" providerId="LiveId" clId="{9F8A5717-CE74-44E2-805A-3BD801925B83}" dt="2022-02-24T12:44:01.074" v="2162" actId="1076"/>
          <ac:spMkLst>
            <pc:docMk/>
            <pc:sldMk cId="1181171488" sldId="276"/>
            <ac:spMk id="4" creationId="{39D7A81B-26D6-4093-BBB2-27F9074EE21E}"/>
          </ac:spMkLst>
        </pc:spChg>
        <pc:spChg chg="mod">
          <ac:chgData name="Gemma Young" userId="652694ebf482f56f" providerId="LiveId" clId="{9F8A5717-CE74-44E2-805A-3BD801925B83}" dt="2022-02-24T12:44:06.289" v="2164" actId="1076"/>
          <ac:spMkLst>
            <pc:docMk/>
            <pc:sldMk cId="1181171488" sldId="276"/>
            <ac:spMk id="5" creationId="{D6F454B5-3FCA-462A-A3FE-20FEECAE8432}"/>
          </ac:spMkLst>
        </pc:spChg>
        <pc:spChg chg="mod">
          <ac:chgData name="Gemma Young" userId="652694ebf482f56f" providerId="LiveId" clId="{9F8A5717-CE74-44E2-805A-3BD801925B83}" dt="2022-02-24T12:44:03.338" v="2163" actId="1076"/>
          <ac:spMkLst>
            <pc:docMk/>
            <pc:sldMk cId="1181171488" sldId="276"/>
            <ac:spMk id="6" creationId="{8078283C-E2F7-4C74-A1FC-7A9F3CE85B9E}"/>
          </ac:spMkLst>
        </pc:spChg>
        <pc:spChg chg="mod">
          <ac:chgData name="Gemma Young" userId="652694ebf482f56f" providerId="LiveId" clId="{9F8A5717-CE74-44E2-805A-3BD801925B83}" dt="2022-02-24T12:39:52.748" v="1974" actId="20577"/>
          <ac:spMkLst>
            <pc:docMk/>
            <pc:sldMk cId="1181171488" sldId="276"/>
            <ac:spMk id="7" creationId="{AC3E6E64-8052-4E7C-B8E7-62479C3C091F}"/>
          </ac:spMkLst>
        </pc:spChg>
        <pc:spChg chg="mod">
          <ac:chgData name="Gemma Young" userId="652694ebf482f56f" providerId="LiveId" clId="{9F8A5717-CE74-44E2-805A-3BD801925B83}" dt="2022-02-24T12:43:55.362" v="2160" actId="1076"/>
          <ac:spMkLst>
            <pc:docMk/>
            <pc:sldMk cId="1181171488" sldId="276"/>
            <ac:spMk id="8" creationId="{A90C932B-BF78-4DB2-A865-BFC9D509987F}"/>
          </ac:spMkLst>
        </pc:spChg>
        <pc:spChg chg="add mod">
          <ac:chgData name="Gemma Young" userId="652694ebf482f56f" providerId="LiveId" clId="{9F8A5717-CE74-44E2-805A-3BD801925B83}" dt="2022-02-24T12:43:22.069" v="2150" actId="20577"/>
          <ac:spMkLst>
            <pc:docMk/>
            <pc:sldMk cId="1181171488" sldId="276"/>
            <ac:spMk id="9" creationId="{9B2E9CDF-9084-4129-8839-AB4EAD27BA27}"/>
          </ac:spMkLst>
        </pc:spChg>
        <pc:spChg chg="del">
          <ac:chgData name="Gemma Young" userId="652694ebf482f56f" providerId="LiveId" clId="{9F8A5717-CE74-44E2-805A-3BD801925B83}" dt="2022-02-24T12:39:15.420" v="1946" actId="478"/>
          <ac:spMkLst>
            <pc:docMk/>
            <pc:sldMk cId="1181171488" sldId="276"/>
            <ac:spMk id="10" creationId="{4F12796E-12C5-431F-B4B4-561665AAB916}"/>
          </ac:spMkLst>
        </pc:spChg>
      </pc:sldChg>
      <pc:sldChg chg="addSp delSp modSp mod">
        <pc:chgData name="Gemma Young" userId="652694ebf482f56f" providerId="LiveId" clId="{9F8A5717-CE74-44E2-805A-3BD801925B83}" dt="2022-03-03T13:08:01.854" v="3284" actId="14100"/>
        <pc:sldMkLst>
          <pc:docMk/>
          <pc:sldMk cId="2733339523" sldId="277"/>
        </pc:sldMkLst>
        <pc:spChg chg="del">
          <ac:chgData name="Gemma Young" userId="652694ebf482f56f" providerId="LiveId" clId="{9F8A5717-CE74-44E2-805A-3BD801925B83}" dt="2022-03-03T11:31:27.469" v="3007" actId="478"/>
          <ac:spMkLst>
            <pc:docMk/>
            <pc:sldMk cId="2733339523" sldId="277"/>
            <ac:spMk id="2" creationId="{0BD45BB1-A686-4746-B50F-0261279763B8}"/>
          </ac:spMkLst>
        </pc:spChg>
        <pc:spChg chg="del">
          <ac:chgData name="Gemma Young" userId="652694ebf482f56f" providerId="LiveId" clId="{9F8A5717-CE74-44E2-805A-3BD801925B83}" dt="2022-03-03T11:31:25.685" v="3006" actId="478"/>
          <ac:spMkLst>
            <pc:docMk/>
            <pc:sldMk cId="2733339523" sldId="277"/>
            <ac:spMk id="3" creationId="{F57B2294-D6F9-7E4E-B58F-811F6CB9E788}"/>
          </ac:spMkLst>
        </pc:spChg>
        <pc:spChg chg="mod">
          <ac:chgData name="Gemma Young" userId="652694ebf482f56f" providerId="LiveId" clId="{9F8A5717-CE74-44E2-805A-3BD801925B83}" dt="2022-03-03T11:52:44.922" v="3260" actId="1076"/>
          <ac:spMkLst>
            <pc:docMk/>
            <pc:sldMk cId="2733339523" sldId="277"/>
            <ac:spMk id="4" creationId="{5BADB3BE-25CC-754B-8A9E-5AF8F8A48C88}"/>
          </ac:spMkLst>
        </pc:spChg>
        <pc:spChg chg="add del mod">
          <ac:chgData name="Gemma Young" userId="652694ebf482f56f" providerId="LiveId" clId="{9F8A5717-CE74-44E2-805A-3BD801925B83}" dt="2022-03-03T11:31:30.383" v="3008" actId="478"/>
          <ac:spMkLst>
            <pc:docMk/>
            <pc:sldMk cId="2733339523" sldId="277"/>
            <ac:spMk id="8" creationId="{62079C5D-7415-45F4-B1EA-011EFC776B9C}"/>
          </ac:spMkLst>
        </pc:spChg>
        <pc:spChg chg="add mod ord">
          <ac:chgData name="Gemma Young" userId="652694ebf482f56f" providerId="LiveId" clId="{9F8A5717-CE74-44E2-805A-3BD801925B83}" dt="2022-03-03T11:48:07.946" v="3135" actId="164"/>
          <ac:spMkLst>
            <pc:docMk/>
            <pc:sldMk cId="2733339523" sldId="277"/>
            <ac:spMk id="12" creationId="{17BFDF02-76FF-4859-A5C2-144BED16C5D3}"/>
          </ac:spMkLst>
        </pc:spChg>
        <pc:spChg chg="add mod">
          <ac:chgData name="Gemma Young" userId="652694ebf482f56f" providerId="LiveId" clId="{9F8A5717-CE74-44E2-805A-3BD801925B83}" dt="2022-03-03T13:08:01.854" v="3284" actId="14100"/>
          <ac:spMkLst>
            <pc:docMk/>
            <pc:sldMk cId="2733339523" sldId="277"/>
            <ac:spMk id="13" creationId="{C6176E99-3CA8-47FB-9C38-33BAF2D46B8A}"/>
          </ac:spMkLst>
        </pc:spChg>
        <pc:spChg chg="add mod">
          <ac:chgData name="Gemma Young" userId="652694ebf482f56f" providerId="LiveId" clId="{9F8A5717-CE74-44E2-805A-3BD801925B83}" dt="2022-03-03T11:48:07.946" v="3135" actId="164"/>
          <ac:spMkLst>
            <pc:docMk/>
            <pc:sldMk cId="2733339523" sldId="277"/>
            <ac:spMk id="14" creationId="{57613772-7E8E-4CDF-A130-45DC8C8CA7B9}"/>
          </ac:spMkLst>
        </pc:spChg>
        <pc:spChg chg="add mod">
          <ac:chgData name="Gemma Young" userId="652694ebf482f56f" providerId="LiveId" clId="{9F8A5717-CE74-44E2-805A-3BD801925B83}" dt="2022-03-03T11:48:07.946" v="3135" actId="164"/>
          <ac:spMkLst>
            <pc:docMk/>
            <pc:sldMk cId="2733339523" sldId="277"/>
            <ac:spMk id="15" creationId="{48CE937C-97A7-469A-A34D-98846BFC0293}"/>
          </ac:spMkLst>
        </pc:spChg>
        <pc:spChg chg="mod">
          <ac:chgData name="Gemma Young" userId="652694ebf482f56f" providerId="LiveId" clId="{9F8A5717-CE74-44E2-805A-3BD801925B83}" dt="2022-03-03T11:44:33.476" v="3094"/>
          <ac:spMkLst>
            <pc:docMk/>
            <pc:sldMk cId="2733339523" sldId="277"/>
            <ac:spMk id="18" creationId="{2474AB3F-2168-4382-B1B8-958208FFF98E}"/>
          </ac:spMkLst>
        </pc:spChg>
        <pc:spChg chg="mod">
          <ac:chgData name="Gemma Young" userId="652694ebf482f56f" providerId="LiveId" clId="{9F8A5717-CE74-44E2-805A-3BD801925B83}" dt="2022-03-03T11:44:33.476" v="3094"/>
          <ac:spMkLst>
            <pc:docMk/>
            <pc:sldMk cId="2733339523" sldId="277"/>
            <ac:spMk id="22" creationId="{61C8D043-09C7-4A92-87F5-68A7C4FBF008}"/>
          </ac:spMkLst>
        </pc:spChg>
        <pc:spChg chg="mod">
          <ac:chgData name="Gemma Young" userId="652694ebf482f56f" providerId="LiveId" clId="{9F8A5717-CE74-44E2-805A-3BD801925B83}" dt="2022-03-03T11:44:33.476" v="3094"/>
          <ac:spMkLst>
            <pc:docMk/>
            <pc:sldMk cId="2733339523" sldId="277"/>
            <ac:spMk id="23" creationId="{EB292F55-C162-473A-B134-ACFA5BB98E9E}"/>
          </ac:spMkLst>
        </pc:spChg>
        <pc:spChg chg="mod">
          <ac:chgData name="Gemma Young" userId="652694ebf482f56f" providerId="LiveId" clId="{9F8A5717-CE74-44E2-805A-3BD801925B83}" dt="2022-03-03T11:49:35.368" v="3192" actId="14100"/>
          <ac:spMkLst>
            <pc:docMk/>
            <pc:sldMk cId="2733339523" sldId="277"/>
            <ac:spMk id="28" creationId="{EE9F08DC-BB64-47CC-9B25-4A194A859857}"/>
          </ac:spMkLst>
        </pc:spChg>
        <pc:spChg chg="mod">
          <ac:chgData name="Gemma Young" userId="652694ebf482f56f" providerId="LiveId" clId="{9F8A5717-CE74-44E2-805A-3BD801925B83}" dt="2022-03-03T11:48:32.163" v="3148" actId="20577"/>
          <ac:spMkLst>
            <pc:docMk/>
            <pc:sldMk cId="2733339523" sldId="277"/>
            <ac:spMk id="29" creationId="{31FFB0CC-8A52-4304-AB43-7752FC2E35E6}"/>
          </ac:spMkLst>
        </pc:spChg>
        <pc:spChg chg="mod">
          <ac:chgData name="Gemma Young" userId="652694ebf482f56f" providerId="LiveId" clId="{9F8A5717-CE74-44E2-805A-3BD801925B83}" dt="2022-03-03T11:48:38.318" v="3173" actId="20577"/>
          <ac:spMkLst>
            <pc:docMk/>
            <pc:sldMk cId="2733339523" sldId="277"/>
            <ac:spMk id="30" creationId="{CEA9628F-8410-4665-A088-D0954B321FEC}"/>
          </ac:spMkLst>
        </pc:spChg>
        <pc:spChg chg="del mod">
          <ac:chgData name="Gemma Young" userId="652694ebf482f56f" providerId="LiveId" clId="{9F8A5717-CE74-44E2-805A-3BD801925B83}" dt="2022-03-03T11:48:53.071" v="3180" actId="478"/>
          <ac:spMkLst>
            <pc:docMk/>
            <pc:sldMk cId="2733339523" sldId="277"/>
            <ac:spMk id="33" creationId="{E8626197-F963-470B-80AD-EFC16A1852A2}"/>
          </ac:spMkLst>
        </pc:spChg>
        <pc:spChg chg="del mod">
          <ac:chgData name="Gemma Young" userId="652694ebf482f56f" providerId="LiveId" clId="{9F8A5717-CE74-44E2-805A-3BD801925B83}" dt="2022-03-03T11:48:50.437" v="3179" actId="478"/>
          <ac:spMkLst>
            <pc:docMk/>
            <pc:sldMk cId="2733339523" sldId="277"/>
            <ac:spMk id="37" creationId="{71C9D8E8-0B81-4C22-842E-6D172900EB6E}"/>
          </ac:spMkLst>
        </pc:spChg>
        <pc:spChg chg="del mod">
          <ac:chgData name="Gemma Young" userId="652694ebf482f56f" providerId="LiveId" clId="{9F8A5717-CE74-44E2-805A-3BD801925B83}" dt="2022-03-03T11:48:48.696" v="3178" actId="478"/>
          <ac:spMkLst>
            <pc:docMk/>
            <pc:sldMk cId="2733339523" sldId="277"/>
            <ac:spMk id="38" creationId="{79946717-ECCD-42A4-A92E-A1E199DF0B63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41" creationId="{BF8ACF44-6E25-484C-A609-CAB50FC9671F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42" creationId="{69113EDB-44F3-48A2-8767-374E28C9CE5E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43" creationId="{F13A6A15-09C2-4283-825A-FADB6526010F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44" creationId="{57D4D367-E144-474B-901D-AC90287B9287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45" creationId="{AF5EED60-BACA-424F-AAC5-23F8608517E9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46" creationId="{C0DDA2E5-2555-42C3-9FDE-2C2084265FBB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56" creationId="{58CA9BA9-C6D1-4723-B2C9-42095DF892BA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57" creationId="{9638C549-8D12-4DF9-A10C-92729BFBAE11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58" creationId="{19552BD4-31C7-4282-9137-6978405ACEDB}"/>
          </ac:spMkLst>
        </pc:spChg>
        <pc:spChg chg="mod">
          <ac:chgData name="Gemma Young" userId="652694ebf482f56f" providerId="LiveId" clId="{9F8A5717-CE74-44E2-805A-3BD801925B83}" dt="2022-03-03T11:49:03.597" v="3181"/>
          <ac:spMkLst>
            <pc:docMk/>
            <pc:sldMk cId="2733339523" sldId="277"/>
            <ac:spMk id="59" creationId="{6F1C8A78-E8B4-4E33-8BC3-EF216BA71E97}"/>
          </ac:spMkLst>
        </pc:spChg>
        <pc:spChg chg="add mod">
          <ac:chgData name="Gemma Young" userId="652694ebf482f56f" providerId="LiveId" clId="{9F8A5717-CE74-44E2-805A-3BD801925B83}" dt="2022-03-03T11:49:39.490" v="3194" actId="1076"/>
          <ac:spMkLst>
            <pc:docMk/>
            <pc:sldMk cId="2733339523" sldId="277"/>
            <ac:spMk id="68" creationId="{772BEE58-FBE5-4EEE-ADFF-6A9BA645A587}"/>
          </ac:spMkLst>
        </pc:spChg>
        <pc:spChg chg="mod">
          <ac:chgData name="Gemma Young" userId="652694ebf482f56f" providerId="LiveId" clId="{9F8A5717-CE74-44E2-805A-3BD801925B83}" dt="2022-03-03T11:50:08.238" v="3196"/>
          <ac:spMkLst>
            <pc:docMk/>
            <pc:sldMk cId="2733339523" sldId="277"/>
            <ac:spMk id="70" creationId="{2192B8E3-F274-4648-98EA-8FB4A8EB9DE9}"/>
          </ac:spMkLst>
        </pc:spChg>
        <pc:spChg chg="mod">
          <ac:chgData name="Gemma Young" userId="652694ebf482f56f" providerId="LiveId" clId="{9F8A5717-CE74-44E2-805A-3BD801925B83}" dt="2022-03-03T11:50:08.238" v="3196"/>
          <ac:spMkLst>
            <pc:docMk/>
            <pc:sldMk cId="2733339523" sldId="277"/>
            <ac:spMk id="71" creationId="{7F018ABF-C8F9-478B-8EE9-E8FF1F75F582}"/>
          </ac:spMkLst>
        </pc:spChg>
        <pc:spChg chg="mod">
          <ac:chgData name="Gemma Young" userId="652694ebf482f56f" providerId="LiveId" clId="{9F8A5717-CE74-44E2-805A-3BD801925B83}" dt="2022-03-03T11:50:08.238" v="3196"/>
          <ac:spMkLst>
            <pc:docMk/>
            <pc:sldMk cId="2733339523" sldId="277"/>
            <ac:spMk id="72" creationId="{599485C8-2E9A-4391-B87C-3F7C83306473}"/>
          </ac:spMkLst>
        </pc:spChg>
        <pc:spChg chg="mod">
          <ac:chgData name="Gemma Young" userId="652694ebf482f56f" providerId="LiveId" clId="{9F8A5717-CE74-44E2-805A-3BD801925B83}" dt="2022-03-03T11:50:08.238" v="3196"/>
          <ac:spMkLst>
            <pc:docMk/>
            <pc:sldMk cId="2733339523" sldId="277"/>
            <ac:spMk id="73" creationId="{B6F992A8-77BB-4E68-81E1-9BE81C380362}"/>
          </ac:spMkLst>
        </pc:spChg>
        <pc:spChg chg="mod">
          <ac:chgData name="Gemma Young" userId="652694ebf482f56f" providerId="LiveId" clId="{9F8A5717-CE74-44E2-805A-3BD801925B83}" dt="2022-03-03T11:50:08.238" v="3196"/>
          <ac:spMkLst>
            <pc:docMk/>
            <pc:sldMk cId="2733339523" sldId="277"/>
            <ac:spMk id="74" creationId="{CB25EF58-6AF2-4116-87D4-95926FB5D762}"/>
          </ac:spMkLst>
        </pc:spChg>
        <pc:spChg chg="mod">
          <ac:chgData name="Gemma Young" userId="652694ebf482f56f" providerId="LiveId" clId="{9F8A5717-CE74-44E2-805A-3BD801925B83}" dt="2022-03-03T11:50:08.238" v="3196"/>
          <ac:spMkLst>
            <pc:docMk/>
            <pc:sldMk cId="2733339523" sldId="277"/>
            <ac:spMk id="75" creationId="{96A0EC3D-FF2E-47F0-94EA-73B4FDAFD308}"/>
          </ac:spMkLst>
        </pc:spChg>
        <pc:spChg chg="add mod">
          <ac:chgData name="Gemma Young" userId="652694ebf482f56f" providerId="LiveId" clId="{9F8A5717-CE74-44E2-805A-3BD801925B83}" dt="2022-03-03T11:50:21.920" v="3206" actId="20577"/>
          <ac:spMkLst>
            <pc:docMk/>
            <pc:sldMk cId="2733339523" sldId="277"/>
            <ac:spMk id="78" creationId="{A602AAD3-D210-4F50-A03B-32F4BB21C5FB}"/>
          </ac:spMkLst>
        </pc:spChg>
        <pc:spChg chg="add mod">
          <ac:chgData name="Gemma Young" userId="652694ebf482f56f" providerId="LiveId" clId="{9F8A5717-CE74-44E2-805A-3BD801925B83}" dt="2022-03-03T11:50:34.173" v="3243" actId="14100"/>
          <ac:spMkLst>
            <pc:docMk/>
            <pc:sldMk cId="2733339523" sldId="277"/>
            <ac:spMk id="79" creationId="{E5622C08-02BA-46EB-8775-9533BB441D9B}"/>
          </ac:spMkLst>
        </pc:spChg>
        <pc:spChg chg="add mod ord">
          <ac:chgData name="Gemma Young" userId="652694ebf482f56f" providerId="LiveId" clId="{9F8A5717-CE74-44E2-805A-3BD801925B83}" dt="2022-03-03T11:52:21.939" v="3258" actId="207"/>
          <ac:spMkLst>
            <pc:docMk/>
            <pc:sldMk cId="2733339523" sldId="277"/>
            <ac:spMk id="80" creationId="{79F69224-6F5D-4C2D-B9B9-2E51B58C7832}"/>
          </ac:spMkLst>
        </pc:spChg>
        <pc:grpChg chg="add mod ord">
          <ac:chgData name="Gemma Young" userId="652694ebf482f56f" providerId="LiveId" clId="{9F8A5717-CE74-44E2-805A-3BD801925B83}" dt="2022-03-03T11:48:07.946" v="3135" actId="164"/>
          <ac:grpSpMkLst>
            <pc:docMk/>
            <pc:sldMk cId="2733339523" sldId="277"/>
            <ac:grpSpMk id="16" creationId="{83D7DF63-9E2B-4534-9E01-AF4242CE4889}"/>
          </ac:grpSpMkLst>
        </pc:grpChg>
        <pc:grpChg chg="mod">
          <ac:chgData name="Gemma Young" userId="652694ebf482f56f" providerId="LiveId" clId="{9F8A5717-CE74-44E2-805A-3BD801925B83}" dt="2022-03-03T11:44:33.476" v="3094"/>
          <ac:grpSpMkLst>
            <pc:docMk/>
            <pc:sldMk cId="2733339523" sldId="277"/>
            <ac:grpSpMk id="17" creationId="{85884876-C903-4BF2-A8FE-CFCD2ED5D660}"/>
          </ac:grpSpMkLst>
        </pc:grpChg>
        <pc:grpChg chg="mod">
          <ac:chgData name="Gemma Young" userId="652694ebf482f56f" providerId="LiveId" clId="{9F8A5717-CE74-44E2-805A-3BD801925B83}" dt="2022-03-03T11:44:33.476" v="3094"/>
          <ac:grpSpMkLst>
            <pc:docMk/>
            <pc:sldMk cId="2733339523" sldId="277"/>
            <ac:grpSpMk id="19" creationId="{2618F2B8-8097-48BB-B03E-4D340347B5B9}"/>
          </ac:grpSpMkLst>
        </pc:grpChg>
        <pc:grpChg chg="mod">
          <ac:chgData name="Gemma Young" userId="652694ebf482f56f" providerId="LiveId" clId="{9F8A5717-CE74-44E2-805A-3BD801925B83}" dt="2022-03-03T11:44:33.476" v="3094"/>
          <ac:grpSpMkLst>
            <pc:docMk/>
            <pc:sldMk cId="2733339523" sldId="277"/>
            <ac:grpSpMk id="20" creationId="{763348B1-9F76-4603-9A5A-1B78525E9284}"/>
          </ac:grpSpMkLst>
        </pc:grpChg>
        <pc:grpChg chg="add mod">
          <ac:chgData name="Gemma Young" userId="652694ebf482f56f" providerId="LiveId" clId="{9F8A5717-CE74-44E2-805A-3BD801925B83}" dt="2022-03-03T11:48:07.946" v="3135" actId="164"/>
          <ac:grpSpMkLst>
            <pc:docMk/>
            <pc:sldMk cId="2733339523" sldId="277"/>
            <ac:grpSpMk id="25" creationId="{E975B6A6-B0D1-4692-B58D-3C73A5F38DC6}"/>
          </ac:grpSpMkLst>
        </pc:grpChg>
        <pc:grpChg chg="add del mod">
          <ac:chgData name="Gemma Young" userId="652694ebf482f56f" providerId="LiveId" clId="{9F8A5717-CE74-44E2-805A-3BD801925B83}" dt="2022-03-03T11:48:45.168" v="3176" actId="478"/>
          <ac:grpSpMkLst>
            <pc:docMk/>
            <pc:sldMk cId="2733339523" sldId="277"/>
            <ac:grpSpMk id="27" creationId="{BD1DDD0C-60F4-4E4F-86ED-4A14D455C51C}"/>
          </ac:grpSpMkLst>
        </pc:grpChg>
        <pc:grpChg chg="del mod">
          <ac:chgData name="Gemma Young" userId="652694ebf482f56f" providerId="LiveId" clId="{9F8A5717-CE74-44E2-805A-3BD801925B83}" dt="2022-03-03T11:48:50.437" v="3179" actId="478"/>
          <ac:grpSpMkLst>
            <pc:docMk/>
            <pc:sldMk cId="2733339523" sldId="277"/>
            <ac:grpSpMk id="31" creationId="{DF1943AD-7962-4F29-A1EF-D4058DDCFC0C}"/>
          </ac:grpSpMkLst>
        </pc:grpChg>
        <pc:grpChg chg="del mod">
          <ac:chgData name="Gemma Young" userId="652694ebf482f56f" providerId="LiveId" clId="{9F8A5717-CE74-44E2-805A-3BD801925B83}" dt="2022-03-03T11:48:48.696" v="3178" actId="478"/>
          <ac:grpSpMkLst>
            <pc:docMk/>
            <pc:sldMk cId="2733339523" sldId="277"/>
            <ac:grpSpMk id="32" creationId="{E059501D-A05E-4440-B4F1-C7C648E8DA18}"/>
          </ac:grpSpMkLst>
        </pc:grpChg>
        <pc:grpChg chg="del mod">
          <ac:chgData name="Gemma Young" userId="652694ebf482f56f" providerId="LiveId" clId="{9F8A5717-CE74-44E2-805A-3BD801925B83}" dt="2022-03-03T11:48:46.765" v="3177" actId="478"/>
          <ac:grpSpMkLst>
            <pc:docMk/>
            <pc:sldMk cId="2733339523" sldId="277"/>
            <ac:grpSpMk id="34" creationId="{D6F54A3B-6124-4250-A8B3-83EB73413177}"/>
          </ac:grpSpMkLst>
        </pc:grpChg>
        <pc:grpChg chg="del mod">
          <ac:chgData name="Gemma Young" userId="652694ebf482f56f" providerId="LiveId" clId="{9F8A5717-CE74-44E2-805A-3BD801925B83}" dt="2022-03-03T11:48:42.610" v="3174" actId="478"/>
          <ac:grpSpMkLst>
            <pc:docMk/>
            <pc:sldMk cId="2733339523" sldId="277"/>
            <ac:grpSpMk id="35" creationId="{2EF6AF5A-B6A7-47D2-9912-5A08B7BC3B3B}"/>
          </ac:grpSpMkLst>
        </pc:grpChg>
        <pc:grpChg chg="add mod">
          <ac:chgData name="Gemma Young" userId="652694ebf482f56f" providerId="LiveId" clId="{9F8A5717-CE74-44E2-805A-3BD801925B83}" dt="2022-03-03T11:49:41.238" v="3195" actId="1076"/>
          <ac:grpSpMkLst>
            <pc:docMk/>
            <pc:sldMk cId="2733339523" sldId="277"/>
            <ac:grpSpMk id="40" creationId="{16F16F4E-7CE2-4159-A81D-CE4E44C3B4A3}"/>
          </ac:grpSpMkLst>
        </pc:grpChg>
        <pc:grpChg chg="mod">
          <ac:chgData name="Gemma Young" userId="652694ebf482f56f" providerId="LiveId" clId="{9F8A5717-CE74-44E2-805A-3BD801925B83}" dt="2022-03-03T11:49:03.597" v="3181"/>
          <ac:grpSpMkLst>
            <pc:docMk/>
            <pc:sldMk cId="2733339523" sldId="277"/>
            <ac:grpSpMk id="55" creationId="{15524D6E-12A3-437E-9B73-1E25FB4B9AB6}"/>
          </ac:grpSpMkLst>
        </pc:grpChg>
        <pc:grpChg chg="add mod">
          <ac:chgData name="Gemma Young" userId="652694ebf482f56f" providerId="LiveId" clId="{9F8A5717-CE74-44E2-805A-3BD801925B83}" dt="2022-03-03T11:50:11.432" v="3197" actId="1076"/>
          <ac:grpSpMkLst>
            <pc:docMk/>
            <pc:sldMk cId="2733339523" sldId="277"/>
            <ac:grpSpMk id="69" creationId="{01CAD6B4-4A9D-4D5A-957B-AB292FE51FB2}"/>
          </ac:grpSpMkLst>
        </pc:grpChg>
        <pc:picChg chg="add mod">
          <ac:chgData name="Gemma Young" userId="652694ebf482f56f" providerId="LiveId" clId="{9F8A5717-CE74-44E2-805A-3BD801925B83}" dt="2022-03-03T11:52:59.855" v="3263" actId="1076"/>
          <ac:picMkLst>
            <pc:docMk/>
            <pc:sldMk cId="2733339523" sldId="277"/>
            <ac:picMk id="5" creationId="{73ADA4FE-A25C-473F-B447-18D9ABB976F0}"/>
          </ac:picMkLst>
        </pc:picChg>
        <pc:picChg chg="add mod">
          <ac:chgData name="Gemma Young" userId="652694ebf482f56f" providerId="LiveId" clId="{9F8A5717-CE74-44E2-805A-3BD801925B83}" dt="2022-03-03T11:52:40.076" v="3259" actId="1076"/>
          <ac:picMkLst>
            <pc:docMk/>
            <pc:sldMk cId="2733339523" sldId="277"/>
            <ac:picMk id="6" creationId="{E11A15D5-2657-40D1-98CB-A6F3C6290E91}"/>
          </ac:picMkLst>
        </pc:picChg>
        <pc:picChg chg="add mod modCrop">
          <ac:chgData name="Gemma Young" userId="652694ebf482f56f" providerId="LiveId" clId="{9F8A5717-CE74-44E2-805A-3BD801925B83}" dt="2022-03-03T11:51:56.948" v="3254" actId="14100"/>
          <ac:picMkLst>
            <pc:docMk/>
            <pc:sldMk cId="2733339523" sldId="277"/>
            <ac:picMk id="10" creationId="{78A990B4-A82A-498A-B9FD-F90B275E4569}"/>
          </ac:picMkLst>
        </pc:picChg>
        <pc:picChg chg="mod">
          <ac:chgData name="Gemma Young" userId="652694ebf482f56f" providerId="LiveId" clId="{9F8A5717-CE74-44E2-805A-3BD801925B83}" dt="2022-03-03T11:44:33.476" v="3094"/>
          <ac:picMkLst>
            <pc:docMk/>
            <pc:sldMk cId="2733339523" sldId="277"/>
            <ac:picMk id="21" creationId="{DBB98C71-8736-44CB-8833-658AE99491AB}"/>
          </ac:picMkLst>
        </pc:picChg>
        <pc:picChg chg="mod">
          <ac:chgData name="Gemma Young" userId="652694ebf482f56f" providerId="LiveId" clId="{9F8A5717-CE74-44E2-805A-3BD801925B83}" dt="2022-03-03T11:44:33.476" v="3094"/>
          <ac:picMkLst>
            <pc:docMk/>
            <pc:sldMk cId="2733339523" sldId="277"/>
            <ac:picMk id="24" creationId="{4854993A-C36B-4271-9D24-36B186D01CEC}"/>
          </ac:picMkLst>
        </pc:picChg>
        <pc:picChg chg="del mod">
          <ac:chgData name="Gemma Young" userId="652694ebf482f56f" providerId="LiveId" clId="{9F8A5717-CE74-44E2-805A-3BD801925B83}" dt="2022-03-03T11:48:42.610" v="3174" actId="478"/>
          <ac:picMkLst>
            <pc:docMk/>
            <pc:sldMk cId="2733339523" sldId="277"/>
            <ac:picMk id="36" creationId="{1E4C5EAE-1F0B-4F3C-8A0D-3580225EAF24}"/>
          </ac:picMkLst>
        </pc:picChg>
        <pc:picChg chg="del mod">
          <ac:chgData name="Gemma Young" userId="652694ebf482f56f" providerId="LiveId" clId="{9F8A5717-CE74-44E2-805A-3BD801925B83}" dt="2022-03-03T11:48:46.765" v="3177" actId="478"/>
          <ac:picMkLst>
            <pc:docMk/>
            <pc:sldMk cId="2733339523" sldId="277"/>
            <ac:picMk id="39" creationId="{198ABC51-4DB9-4F6C-BA07-0EB757CD7DA7}"/>
          </ac:picMkLst>
        </pc:picChg>
        <pc:picChg chg="add del mod">
          <ac:chgData name="Gemma Young" userId="652694ebf482f56f" providerId="LiveId" clId="{9F8A5717-CE74-44E2-805A-3BD801925B83}" dt="2022-03-03T11:41:17.858" v="3075" actId="478"/>
          <ac:picMkLst>
            <pc:docMk/>
            <pc:sldMk cId="2733339523" sldId="277"/>
            <ac:picMk id="2050" creationId="{AAFEC23D-F552-4A85-81C1-6FFD3DF01E71}"/>
          </ac:picMkLst>
        </pc:pic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47" creationId="{FE2072DB-F663-4480-9FE2-7EEB4E990EC4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48" creationId="{80F0A38D-6131-4BCE-826B-BACEA1DBE96D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49" creationId="{862D9914-9817-4271-814F-EDE1651E0665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50" creationId="{DA733DA5-C43F-4EA8-B4C2-023712967F54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51" creationId="{504D87C4-34B5-4B89-83D6-2D2B1A47B213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52" creationId="{650C07A9-19AB-4D82-983E-FF708FC6D2E2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53" creationId="{E53323E6-6ACC-420C-A8DC-6DB47476CB99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54" creationId="{CC8EBCC5-0F40-4E90-AAE3-8447AF58C652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0" creationId="{507847A3-B2B3-4532-ADA6-14B9A4B8B69A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1" creationId="{2E3B4BB1-9B22-4ED7-AA38-C9EA70AB9A8E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2" creationId="{9075A7E9-DF5C-4A36-9828-4CD4BFB96212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3" creationId="{B769F789-BE26-428F-B0B7-996F483A1E09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4" creationId="{1A9CF141-16BD-4A81-9313-366B40D118E7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5" creationId="{6BB3EF49-5A0E-47F9-B2AE-76BC78367AD0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6" creationId="{3525EC32-D082-4926-BA54-9DE202AF9F36}"/>
          </ac:cxnSpMkLst>
        </pc:cxnChg>
        <pc:cxnChg chg="mod">
          <ac:chgData name="Gemma Young" userId="652694ebf482f56f" providerId="LiveId" clId="{9F8A5717-CE74-44E2-805A-3BD801925B83}" dt="2022-03-03T11:49:03.597" v="3181"/>
          <ac:cxnSpMkLst>
            <pc:docMk/>
            <pc:sldMk cId="2733339523" sldId="277"/>
            <ac:cxnSpMk id="67" creationId="{9E2D95C7-934F-4EF3-9F37-2F303F7BAEC0}"/>
          </ac:cxnSpMkLst>
        </pc:cxnChg>
        <pc:cxnChg chg="add mod">
          <ac:chgData name="Gemma Young" userId="652694ebf482f56f" providerId="LiveId" clId="{9F8A5717-CE74-44E2-805A-3BD801925B83}" dt="2022-03-03T11:50:11.432" v="3197" actId="1076"/>
          <ac:cxnSpMkLst>
            <pc:docMk/>
            <pc:sldMk cId="2733339523" sldId="277"/>
            <ac:cxnSpMk id="76" creationId="{6BB76D7E-908E-4592-A881-6389530FE6EB}"/>
          </ac:cxnSpMkLst>
        </pc:cxnChg>
        <pc:cxnChg chg="add mod">
          <ac:chgData name="Gemma Young" userId="652694ebf482f56f" providerId="LiveId" clId="{9F8A5717-CE74-44E2-805A-3BD801925B83}" dt="2022-03-03T11:50:11.432" v="3197" actId="1076"/>
          <ac:cxnSpMkLst>
            <pc:docMk/>
            <pc:sldMk cId="2733339523" sldId="277"/>
            <ac:cxnSpMk id="77" creationId="{AE227DF8-68D7-4F52-A502-D55A4D9B5222}"/>
          </ac:cxnSpMkLst>
        </pc:cxnChg>
      </pc:sldChg>
      <pc:sldChg chg="addSp delSp modSp add mod delAnim delCm modCm">
        <pc:chgData name="Gemma Young" userId="652694ebf482f56f" providerId="LiveId" clId="{9F8A5717-CE74-44E2-805A-3BD801925B83}" dt="2022-03-03T13:09:04.434" v="3294"/>
        <pc:sldMkLst>
          <pc:docMk/>
          <pc:sldMk cId="3871776315" sldId="278"/>
        </pc:sldMkLst>
        <pc:spChg chg="del">
          <ac:chgData name="Gemma Young" userId="652694ebf482f56f" providerId="LiveId" clId="{9F8A5717-CE74-44E2-805A-3BD801925B83}" dt="2022-03-03T10:40:53.227" v="2571" actId="478"/>
          <ac:spMkLst>
            <pc:docMk/>
            <pc:sldMk cId="3871776315" sldId="278"/>
            <ac:spMk id="4" creationId="{4AC671EA-BE6F-4DEB-8733-E00795CA823C}"/>
          </ac:spMkLst>
        </pc:spChg>
        <pc:spChg chg="add mod">
          <ac:chgData name="Gemma Young" userId="652694ebf482f56f" providerId="LiveId" clId="{9F8A5717-CE74-44E2-805A-3BD801925B83}" dt="2022-03-03T10:59:49.500" v="2875" actId="14100"/>
          <ac:spMkLst>
            <pc:docMk/>
            <pc:sldMk cId="3871776315" sldId="278"/>
            <ac:spMk id="6" creationId="{9D123B6F-83C8-47D3-8C02-369F89FB32B2}"/>
          </ac:spMkLst>
        </pc:spChg>
        <pc:spChg chg="mod">
          <ac:chgData name="Gemma Young" userId="652694ebf482f56f" providerId="LiveId" clId="{9F8A5717-CE74-44E2-805A-3BD801925B83}" dt="2022-03-03T13:08:51.430" v="3293" actId="20577"/>
          <ac:spMkLst>
            <pc:docMk/>
            <pc:sldMk cId="3871776315" sldId="278"/>
            <ac:spMk id="9" creationId="{C49B3C64-FCA4-4FF6-B14C-40439779919A}"/>
          </ac:spMkLst>
        </pc:spChg>
        <pc:spChg chg="add mod">
          <ac:chgData name="Gemma Young" userId="652694ebf482f56f" providerId="LiveId" clId="{9F8A5717-CE74-44E2-805A-3BD801925B83}" dt="2022-03-03T11:00:28.804" v="2911" actId="1076"/>
          <ac:spMkLst>
            <pc:docMk/>
            <pc:sldMk cId="3871776315" sldId="278"/>
            <ac:spMk id="10" creationId="{163B7CF8-7201-415C-A692-8524511701D5}"/>
          </ac:spMkLst>
        </pc:spChg>
        <pc:spChg chg="add mod">
          <ac:chgData name="Gemma Young" userId="652694ebf482f56f" providerId="LiveId" clId="{9F8A5717-CE74-44E2-805A-3BD801925B83}" dt="2022-03-03T13:08:47.561" v="3292" actId="14100"/>
          <ac:spMkLst>
            <pc:docMk/>
            <pc:sldMk cId="3871776315" sldId="278"/>
            <ac:spMk id="11" creationId="{A3463484-58F7-4400-B33C-160DA32BE78D}"/>
          </ac:spMkLst>
        </pc:spChg>
        <pc:spChg chg="add del mod ord">
          <ac:chgData name="Gemma Young" userId="652694ebf482f56f" providerId="LiveId" clId="{9F8A5717-CE74-44E2-805A-3BD801925B83}" dt="2022-03-03T10:59:45.816" v="2874" actId="478"/>
          <ac:spMkLst>
            <pc:docMk/>
            <pc:sldMk cId="3871776315" sldId="278"/>
            <ac:spMk id="12" creationId="{065B25C3-44F2-4462-8C80-F17BE958A19E}"/>
          </ac:spMkLst>
        </pc:spChg>
        <pc:spChg chg="del">
          <ac:chgData name="Gemma Young" userId="652694ebf482f56f" providerId="LiveId" clId="{9F8A5717-CE74-44E2-805A-3BD801925B83}" dt="2022-03-03T10:41:31.236" v="2596" actId="478"/>
          <ac:spMkLst>
            <pc:docMk/>
            <pc:sldMk cId="3871776315" sldId="278"/>
            <ac:spMk id="14" creationId="{70CDF1F4-6746-4275-9754-08C566417A60}"/>
          </ac:spMkLst>
        </pc:spChg>
        <pc:spChg chg="add del mod ord">
          <ac:chgData name="Gemma Young" userId="652694ebf482f56f" providerId="LiveId" clId="{9F8A5717-CE74-44E2-805A-3BD801925B83}" dt="2022-03-03T10:59:45.816" v="2874" actId="478"/>
          <ac:spMkLst>
            <pc:docMk/>
            <pc:sldMk cId="3871776315" sldId="278"/>
            <ac:spMk id="15" creationId="{0F7CAF58-38F2-4AA9-9396-9612F4E9428D}"/>
          </ac:spMkLst>
        </pc:spChg>
        <pc:picChg chg="add mod">
          <ac:chgData name="Gemma Young" userId="652694ebf482f56f" providerId="LiveId" clId="{9F8A5717-CE74-44E2-805A-3BD801925B83}" dt="2022-03-03T11:00:23.580" v="2910" actId="14100"/>
          <ac:picMkLst>
            <pc:docMk/>
            <pc:sldMk cId="3871776315" sldId="278"/>
            <ac:picMk id="5" creationId="{B6384739-C728-4327-A71C-3959E708D9EE}"/>
          </ac:picMkLst>
        </pc:picChg>
        <pc:picChg chg="add mod">
          <ac:chgData name="Gemma Young" userId="652694ebf482f56f" providerId="LiveId" clId="{9F8A5717-CE74-44E2-805A-3BD801925B83}" dt="2022-03-03T11:00:32.089" v="2912" actId="1076"/>
          <ac:picMkLst>
            <pc:docMk/>
            <pc:sldMk cId="3871776315" sldId="278"/>
            <ac:picMk id="8" creationId="{EE36F060-1E00-4866-85B1-748C4CAE4F58}"/>
          </ac:picMkLst>
        </pc:picChg>
      </pc:sldChg>
    </pc:docChg>
  </pc:docChgLst>
  <pc:docChgLst>
    <pc:chgData name="MS Director" userId="94ded8be-1f52-4f6c-9c46-5b7405c8e432" providerId="ADAL" clId="{3CB5862C-BF62-F746-9A05-59B99F071487}"/>
    <pc:docChg chg="undo custSel modSld">
      <pc:chgData name="MS Director" userId="94ded8be-1f52-4f6c-9c46-5b7405c8e432" providerId="ADAL" clId="{3CB5862C-BF62-F746-9A05-59B99F071487}" dt="2022-03-09T10:47:06.618" v="221" actId="1037"/>
      <pc:docMkLst>
        <pc:docMk/>
      </pc:docMkLst>
      <pc:sldChg chg="modSp mod addCm modCm">
        <pc:chgData name="MS Director" userId="94ded8be-1f52-4f6c-9c46-5b7405c8e432" providerId="ADAL" clId="{3CB5862C-BF62-F746-9A05-59B99F071487}" dt="2022-03-09T10:45:57.839" v="194"/>
        <pc:sldMkLst>
          <pc:docMk/>
          <pc:sldMk cId="2784274817" sldId="268"/>
        </pc:sldMkLst>
        <pc:spChg chg="mod">
          <ac:chgData name="MS Director" userId="94ded8be-1f52-4f6c-9c46-5b7405c8e432" providerId="ADAL" clId="{3CB5862C-BF62-F746-9A05-59B99F071487}" dt="2022-03-09T10:44:47.006" v="191" actId="20577"/>
          <ac:spMkLst>
            <pc:docMk/>
            <pc:sldMk cId="2784274817" sldId="268"/>
            <ac:spMk id="8" creationId="{A90C932B-BF78-4DB2-A865-BFC9D509987F}"/>
          </ac:spMkLst>
        </pc:spChg>
      </pc:sldChg>
      <pc:sldChg chg="addSp modSp mod addCm">
        <pc:chgData name="MS Director" userId="94ded8be-1f52-4f6c-9c46-5b7405c8e432" providerId="ADAL" clId="{3CB5862C-BF62-F746-9A05-59B99F071487}" dt="2022-03-09T10:45:25.542" v="193"/>
        <pc:sldMkLst>
          <pc:docMk/>
          <pc:sldMk cId="1641935127" sldId="272"/>
        </pc:sldMkLst>
        <pc:spChg chg="add mod">
          <ac:chgData name="MS Director" userId="94ded8be-1f52-4f6c-9c46-5b7405c8e432" providerId="ADAL" clId="{3CB5862C-BF62-F746-9A05-59B99F071487}" dt="2022-03-09T10:42:54.873" v="100" actId="20577"/>
          <ac:spMkLst>
            <pc:docMk/>
            <pc:sldMk cId="1641935127" sldId="272"/>
            <ac:spMk id="2" creationId="{095190FC-2715-FC4A-B39D-7643484D6B66}"/>
          </ac:spMkLst>
        </pc:spChg>
        <pc:spChg chg="mod">
          <ac:chgData name="MS Director" userId="94ded8be-1f52-4f6c-9c46-5b7405c8e432" providerId="ADAL" clId="{3CB5862C-BF62-F746-9A05-59B99F071487}" dt="2022-03-09T10:43:16.713" v="119" actId="20577"/>
          <ac:spMkLst>
            <pc:docMk/>
            <pc:sldMk cId="1641935127" sldId="272"/>
            <ac:spMk id="4" creationId="{4AC671EA-BE6F-4DEB-8733-E00795CA823C}"/>
          </ac:spMkLst>
        </pc:spChg>
        <pc:picChg chg="mod">
          <ac:chgData name="MS Director" userId="94ded8be-1f52-4f6c-9c46-5b7405c8e432" providerId="ADAL" clId="{3CB5862C-BF62-F746-9A05-59B99F071487}" dt="2022-03-09T10:41:50.825" v="47" actId="1076"/>
          <ac:picMkLst>
            <pc:docMk/>
            <pc:sldMk cId="1641935127" sldId="272"/>
            <ac:picMk id="3" creationId="{D4ECEA8E-927E-4804-91D3-A35313C39BF7}"/>
          </ac:picMkLst>
        </pc:picChg>
      </pc:sldChg>
      <pc:sldChg chg="addSp delSp modSp mod modAnim addCm">
        <pc:chgData name="MS Director" userId="94ded8be-1f52-4f6c-9c46-5b7405c8e432" providerId="ADAL" clId="{3CB5862C-BF62-F746-9A05-59B99F071487}" dt="2022-03-09T10:41:17.767" v="37"/>
        <pc:sldMkLst>
          <pc:docMk/>
          <pc:sldMk cId="2380902734" sldId="273"/>
        </pc:sldMkLst>
        <pc:spChg chg="mod">
          <ac:chgData name="MS Director" userId="94ded8be-1f52-4f6c-9c46-5b7405c8e432" providerId="ADAL" clId="{3CB5862C-BF62-F746-9A05-59B99F071487}" dt="2022-03-09T10:40:18.509" v="25" actId="1076"/>
          <ac:spMkLst>
            <pc:docMk/>
            <pc:sldMk cId="2380902734" sldId="273"/>
            <ac:spMk id="9" creationId="{79512579-BE11-4572-B9FF-2BDC3D997DAA}"/>
          </ac:spMkLst>
        </pc:spChg>
        <pc:spChg chg="mod">
          <ac:chgData name="MS Director" userId="94ded8be-1f52-4f6c-9c46-5b7405c8e432" providerId="ADAL" clId="{3CB5862C-BF62-F746-9A05-59B99F071487}" dt="2022-03-09T10:40:53.124" v="36" actId="20577"/>
          <ac:spMkLst>
            <pc:docMk/>
            <pc:sldMk cId="2380902734" sldId="273"/>
            <ac:spMk id="10" creationId="{4A61E8A4-CD0D-47F6-AE8D-1F189C3DE4D1}"/>
          </ac:spMkLst>
        </pc:spChg>
        <pc:spChg chg="add del mod">
          <ac:chgData name="MS Director" userId="94ded8be-1f52-4f6c-9c46-5b7405c8e432" providerId="ADAL" clId="{3CB5862C-BF62-F746-9A05-59B99F071487}" dt="2022-03-09T10:39:33.294" v="18"/>
          <ac:spMkLst>
            <pc:docMk/>
            <pc:sldMk cId="2380902734" sldId="273"/>
            <ac:spMk id="14" creationId="{81627236-45CD-5F41-9913-6B1385992AB7}"/>
          </ac:spMkLst>
        </pc:spChg>
        <pc:spChg chg="add mod">
          <ac:chgData name="MS Director" userId="94ded8be-1f52-4f6c-9c46-5b7405c8e432" providerId="ADAL" clId="{3CB5862C-BF62-F746-9A05-59B99F071487}" dt="2022-03-09T10:40:02.706" v="23" actId="1076"/>
          <ac:spMkLst>
            <pc:docMk/>
            <pc:sldMk cId="2380902734" sldId="273"/>
            <ac:spMk id="18" creationId="{0B2BBB48-9BC1-D440-B486-64F4B82F957E}"/>
          </ac:spMkLst>
        </pc:spChg>
        <pc:grpChg chg="mod">
          <ac:chgData name="MS Director" userId="94ded8be-1f52-4f6c-9c46-5b7405c8e432" providerId="ADAL" clId="{3CB5862C-BF62-F746-9A05-59B99F071487}" dt="2022-03-09T10:39:51.046" v="21" actId="1076"/>
          <ac:grpSpMkLst>
            <pc:docMk/>
            <pc:sldMk cId="2380902734" sldId="273"/>
            <ac:grpSpMk id="7" creationId="{7486454F-1FAE-4F9E-8BB0-F9CE98F59784}"/>
          </ac:grpSpMkLst>
        </pc:grpChg>
        <pc:grpChg chg="mod">
          <ac:chgData name="MS Director" userId="94ded8be-1f52-4f6c-9c46-5b7405c8e432" providerId="ADAL" clId="{3CB5862C-BF62-F746-9A05-59B99F071487}" dt="2022-03-09T10:40:15.274" v="24" actId="1076"/>
          <ac:grpSpMkLst>
            <pc:docMk/>
            <pc:sldMk cId="2380902734" sldId="273"/>
            <ac:grpSpMk id="16" creationId="{B31B25C2-8C8A-40F2-BF76-1585BA08EFA5}"/>
          </ac:grpSpMkLst>
        </pc:grpChg>
        <pc:picChg chg="mod">
          <ac:chgData name="MS Director" userId="94ded8be-1f52-4f6c-9c46-5b7405c8e432" providerId="ADAL" clId="{3CB5862C-BF62-F746-9A05-59B99F071487}" dt="2022-03-09T10:38:32.583" v="2" actId="1076"/>
          <ac:picMkLst>
            <pc:docMk/>
            <pc:sldMk cId="2380902734" sldId="273"/>
            <ac:picMk id="15" creationId="{2C83F459-4439-4BD9-9D9F-40A51F26D54A}"/>
          </ac:picMkLst>
        </pc:picChg>
      </pc:sldChg>
      <pc:sldChg chg="modSp mod">
        <pc:chgData name="MS Director" userId="94ded8be-1f52-4f6c-9c46-5b7405c8e432" providerId="ADAL" clId="{3CB5862C-BF62-F746-9A05-59B99F071487}" dt="2022-03-09T10:47:06.618" v="221" actId="1037"/>
        <pc:sldMkLst>
          <pc:docMk/>
          <pc:sldMk cId="2733339523" sldId="277"/>
        </pc:sldMkLst>
        <pc:spChg chg="mod">
          <ac:chgData name="MS Director" userId="94ded8be-1f52-4f6c-9c46-5b7405c8e432" providerId="ADAL" clId="{3CB5862C-BF62-F746-9A05-59B99F071487}" dt="2022-03-09T10:46:59.458" v="211" actId="1035"/>
          <ac:spMkLst>
            <pc:docMk/>
            <pc:sldMk cId="2733339523" sldId="277"/>
            <ac:spMk id="13" creationId="{C6176E99-3CA8-47FB-9C38-33BAF2D46B8A}"/>
          </ac:spMkLst>
        </pc:spChg>
        <pc:spChg chg="mod">
          <ac:chgData name="MS Director" userId="94ded8be-1f52-4f6c-9c46-5b7405c8e432" providerId="ADAL" clId="{3CB5862C-BF62-F746-9A05-59B99F071487}" dt="2022-03-09T10:46:52.705" v="209" actId="1035"/>
          <ac:spMkLst>
            <pc:docMk/>
            <pc:sldMk cId="2733339523" sldId="277"/>
            <ac:spMk id="68" creationId="{772BEE58-FBE5-4EEE-ADFF-6A9BA645A587}"/>
          </ac:spMkLst>
        </pc:spChg>
        <pc:grpChg chg="mod">
          <ac:chgData name="MS Director" userId="94ded8be-1f52-4f6c-9c46-5b7405c8e432" providerId="ADAL" clId="{3CB5862C-BF62-F746-9A05-59B99F071487}" dt="2022-03-09T10:46:45.535" v="206" actId="1035"/>
          <ac:grpSpMkLst>
            <pc:docMk/>
            <pc:sldMk cId="2733339523" sldId="277"/>
            <ac:grpSpMk id="27" creationId="{BD1DDD0C-60F4-4E4F-86ED-4A14D455C51C}"/>
          </ac:grpSpMkLst>
        </pc:grpChg>
        <pc:picChg chg="mod">
          <ac:chgData name="MS Director" userId="94ded8be-1f52-4f6c-9c46-5b7405c8e432" providerId="ADAL" clId="{3CB5862C-BF62-F746-9A05-59B99F071487}" dt="2022-03-09T10:47:06.618" v="221" actId="1037"/>
          <ac:picMkLst>
            <pc:docMk/>
            <pc:sldMk cId="2733339523" sldId="277"/>
            <ac:picMk id="5" creationId="{73ADA4FE-A25C-473F-B447-18D9ABB976F0}"/>
          </ac:picMkLst>
        </pc:picChg>
      </pc:sldChg>
    </pc:docChg>
  </pc:docChgLst>
  <pc:docChgLst>
    <pc:chgData name="Gemma Young" userId="652694ebf482f56f" providerId="LiveId" clId="{45D70FAA-476B-4B2E-835D-D1ED4CF706D7}"/>
    <pc:docChg chg="custSel modSld">
      <pc:chgData name="Gemma Young" userId="652694ebf482f56f" providerId="LiveId" clId="{45D70FAA-476B-4B2E-835D-D1ED4CF706D7}" dt="2022-03-09T11:36:50.267" v="29"/>
      <pc:docMkLst>
        <pc:docMk/>
      </pc:docMkLst>
      <pc:sldChg chg="modSp mod delCm">
        <pc:chgData name="Gemma Young" userId="652694ebf482f56f" providerId="LiveId" clId="{45D70FAA-476B-4B2E-835D-D1ED4CF706D7}" dt="2022-03-09T11:35:19.813" v="24" actId="1076"/>
        <pc:sldMkLst>
          <pc:docMk/>
          <pc:sldMk cId="2784274817" sldId="268"/>
        </pc:sldMkLst>
        <pc:spChg chg="mod">
          <ac:chgData name="Gemma Young" userId="652694ebf482f56f" providerId="LiveId" clId="{45D70FAA-476B-4B2E-835D-D1ED4CF706D7}" dt="2022-03-09T11:35:16.286" v="23" actId="20577"/>
          <ac:spMkLst>
            <pc:docMk/>
            <pc:sldMk cId="2784274817" sldId="268"/>
            <ac:spMk id="8" creationId="{A90C932B-BF78-4DB2-A865-BFC9D509987F}"/>
          </ac:spMkLst>
        </pc:spChg>
        <pc:picChg chg="mod">
          <ac:chgData name="Gemma Young" userId="652694ebf482f56f" providerId="LiveId" clId="{45D70FAA-476B-4B2E-835D-D1ED4CF706D7}" dt="2022-03-09T11:35:19.813" v="24" actId="1076"/>
          <ac:picMkLst>
            <pc:docMk/>
            <pc:sldMk cId="2784274817" sldId="268"/>
            <ac:picMk id="9" creationId="{A1F04E1C-F808-4BA5-806E-D2B731F235EA}"/>
          </ac:picMkLst>
        </pc:picChg>
      </pc:sldChg>
      <pc:sldChg chg="modSp mod delCm">
        <pc:chgData name="Gemma Young" userId="652694ebf482f56f" providerId="LiveId" clId="{45D70FAA-476B-4B2E-835D-D1ED4CF706D7}" dt="2022-03-09T11:34:39.888" v="12"/>
        <pc:sldMkLst>
          <pc:docMk/>
          <pc:sldMk cId="1641935127" sldId="272"/>
        </pc:sldMkLst>
        <pc:spChg chg="mod">
          <ac:chgData name="Gemma Young" userId="652694ebf482f56f" providerId="LiveId" clId="{45D70FAA-476B-4B2E-835D-D1ED4CF706D7}" dt="2022-03-09T11:34:28.399" v="10" actId="1076"/>
          <ac:spMkLst>
            <pc:docMk/>
            <pc:sldMk cId="1641935127" sldId="272"/>
            <ac:spMk id="2" creationId="{095190FC-2715-FC4A-B39D-7643484D6B66}"/>
          </ac:spMkLst>
        </pc:spChg>
        <pc:spChg chg="mod">
          <ac:chgData name="Gemma Young" userId="652694ebf482f56f" providerId="LiveId" clId="{45D70FAA-476B-4B2E-835D-D1ED4CF706D7}" dt="2022-03-09T11:34:35.927" v="11" actId="1076"/>
          <ac:spMkLst>
            <pc:docMk/>
            <pc:sldMk cId="1641935127" sldId="272"/>
            <ac:spMk id="4" creationId="{4AC671EA-BE6F-4DEB-8733-E00795CA823C}"/>
          </ac:spMkLst>
        </pc:spChg>
        <pc:picChg chg="mod">
          <ac:chgData name="Gemma Young" userId="652694ebf482f56f" providerId="LiveId" clId="{45D70FAA-476B-4B2E-835D-D1ED4CF706D7}" dt="2022-03-09T11:34:21.896" v="9" actId="1076"/>
          <ac:picMkLst>
            <pc:docMk/>
            <pc:sldMk cId="1641935127" sldId="272"/>
            <ac:picMk id="3" creationId="{D4ECEA8E-927E-4804-91D3-A35313C39BF7}"/>
          </ac:picMkLst>
        </pc:picChg>
      </pc:sldChg>
      <pc:sldChg chg="delSp modSp mod delAnim modAnim delCm">
        <pc:chgData name="Gemma Young" userId="652694ebf482f56f" providerId="LiveId" clId="{45D70FAA-476B-4B2E-835D-D1ED4CF706D7}" dt="2022-03-09T11:36:50.267" v="29"/>
        <pc:sldMkLst>
          <pc:docMk/>
          <pc:sldMk cId="2380902734" sldId="273"/>
        </pc:sldMkLst>
        <pc:spChg chg="mod">
          <ac:chgData name="Gemma Young" userId="652694ebf482f56f" providerId="LiveId" clId="{45D70FAA-476B-4B2E-835D-D1ED4CF706D7}" dt="2022-03-09T11:33:44.929" v="2" actId="1076"/>
          <ac:spMkLst>
            <pc:docMk/>
            <pc:sldMk cId="2380902734" sldId="273"/>
            <ac:spMk id="9" creationId="{79512579-BE11-4572-B9FF-2BDC3D997DAA}"/>
          </ac:spMkLst>
        </pc:spChg>
        <pc:spChg chg="mod">
          <ac:chgData name="Gemma Young" userId="652694ebf482f56f" providerId="LiveId" clId="{45D70FAA-476B-4B2E-835D-D1ED4CF706D7}" dt="2022-03-09T11:33:55.964" v="5" actId="1076"/>
          <ac:spMkLst>
            <pc:docMk/>
            <pc:sldMk cId="2380902734" sldId="273"/>
            <ac:spMk id="10" creationId="{4A61E8A4-CD0D-47F6-AE8D-1F189C3DE4D1}"/>
          </ac:spMkLst>
        </pc:spChg>
        <pc:spChg chg="del">
          <ac:chgData name="Gemma Young" userId="652694ebf482f56f" providerId="LiveId" clId="{45D70FAA-476B-4B2E-835D-D1ED4CF706D7}" dt="2022-03-09T11:36:15.390" v="26" actId="478"/>
          <ac:spMkLst>
            <pc:docMk/>
            <pc:sldMk cId="2380902734" sldId="273"/>
            <ac:spMk id="18" creationId="{0B2BBB48-9BC1-D440-B486-64F4B82F957E}"/>
          </ac:spMkLst>
        </pc:spChg>
        <pc:grpChg chg="mod">
          <ac:chgData name="Gemma Young" userId="652694ebf482f56f" providerId="LiveId" clId="{45D70FAA-476B-4B2E-835D-D1ED4CF706D7}" dt="2022-03-09T11:33:35.201" v="0" actId="1076"/>
          <ac:grpSpMkLst>
            <pc:docMk/>
            <pc:sldMk cId="2380902734" sldId="273"/>
            <ac:grpSpMk id="17" creationId="{5911DBD3-7E9C-46B2-B705-D7A2F4EBC5B1}"/>
          </ac:grpSpMkLst>
        </pc:grpChg>
        <pc:picChg chg="mod">
          <ac:chgData name="Gemma Young" userId="652694ebf482f56f" providerId="LiveId" clId="{45D70FAA-476B-4B2E-835D-D1ED4CF706D7}" dt="2022-03-09T11:33:41.586" v="1" actId="14100"/>
          <ac:picMkLst>
            <pc:docMk/>
            <pc:sldMk cId="2380902734" sldId="273"/>
            <ac:picMk id="13" creationId="{E9AE58E7-2357-4720-96CC-8E6B21C47B53}"/>
          </ac:picMkLst>
        </pc:picChg>
        <pc:picChg chg="mod">
          <ac:chgData name="Gemma Young" userId="652694ebf482f56f" providerId="LiveId" clId="{45D70FAA-476B-4B2E-835D-D1ED4CF706D7}" dt="2022-03-09T11:33:52.409" v="4" actId="1076"/>
          <ac:picMkLst>
            <pc:docMk/>
            <pc:sldMk cId="2380902734" sldId="273"/>
            <ac:picMk id="15" creationId="{2C83F459-4439-4BD9-9D9F-40A51F26D54A}"/>
          </ac:picMkLst>
        </pc:picChg>
      </pc:sldChg>
      <pc:sldChg chg="delCm">
        <pc:chgData name="Gemma Young" userId="652694ebf482f56f" providerId="LiveId" clId="{45D70FAA-476B-4B2E-835D-D1ED4CF706D7}" dt="2022-03-09T11:35:38.856" v="25"/>
        <pc:sldMkLst>
          <pc:docMk/>
          <pc:sldMk cId="2733339523" sldId="27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microsoft.com/office/2007/relationships/hdphoto" Target="../media/hdphoto4.wdp"/><Relationship Id="rId39" Type="http://schemas.openxmlformats.org/officeDocument/2006/relationships/image" Target="../media/image42.png"/><Relationship Id="rId21" Type="http://schemas.openxmlformats.org/officeDocument/2006/relationships/image" Target="../media/image33.png"/><Relationship Id="rId34" Type="http://schemas.microsoft.com/office/2007/relationships/hdphoto" Target="../media/hdphoto8.wdp"/><Relationship Id="rId42" Type="http://schemas.microsoft.com/office/2007/relationships/hdphoto" Target="../media/hdphoto12.wdp"/><Relationship Id="rId47" Type="http://schemas.openxmlformats.org/officeDocument/2006/relationships/image" Target="../media/image46.png"/><Relationship Id="rId50" Type="http://schemas.microsoft.com/office/2007/relationships/hdphoto" Target="../media/hdphoto16.wdp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37.png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7.wdp"/><Relationship Id="rId37" Type="http://schemas.openxmlformats.org/officeDocument/2006/relationships/image" Target="../media/image41.png"/><Relationship Id="rId40" Type="http://schemas.microsoft.com/office/2007/relationships/hdphoto" Target="../media/hdphoto11.wdp"/><Relationship Id="rId45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4.png"/><Relationship Id="rId28" Type="http://schemas.microsoft.com/office/2007/relationships/hdphoto" Target="../media/hdphoto5.wdp"/><Relationship Id="rId36" Type="http://schemas.microsoft.com/office/2007/relationships/hdphoto" Target="../media/hdphoto9.wdp"/><Relationship Id="rId49" Type="http://schemas.openxmlformats.org/officeDocument/2006/relationships/image" Target="../media/image47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4" Type="http://schemas.microsoft.com/office/2007/relationships/hdphoto" Target="../media/hdphoto13.wdp"/><Relationship Id="rId52" Type="http://schemas.microsoft.com/office/2007/relationships/hdphoto" Target="../media/hdphoto17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microsoft.com/office/2007/relationships/hdphoto" Target="../media/hdphoto2.wdp"/><Relationship Id="rId27" Type="http://schemas.openxmlformats.org/officeDocument/2006/relationships/image" Target="../media/image36.png"/><Relationship Id="rId30" Type="http://schemas.microsoft.com/office/2007/relationships/hdphoto" Target="../media/hdphoto6.wdp"/><Relationship Id="rId35" Type="http://schemas.openxmlformats.org/officeDocument/2006/relationships/image" Target="../media/image40.png"/><Relationship Id="rId43" Type="http://schemas.openxmlformats.org/officeDocument/2006/relationships/image" Target="../media/image44.png"/><Relationship Id="rId48" Type="http://schemas.microsoft.com/office/2007/relationships/hdphoto" Target="../media/hdphoto15.wdp"/><Relationship Id="rId8" Type="http://schemas.openxmlformats.org/officeDocument/2006/relationships/image" Target="../media/image21.png"/><Relationship Id="rId51" Type="http://schemas.openxmlformats.org/officeDocument/2006/relationships/image" Target="../media/image48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microsoft.com/office/2007/relationships/hdphoto" Target="../media/hdphoto10.wdp"/><Relationship Id="rId46" Type="http://schemas.microsoft.com/office/2007/relationships/hdphoto" Target="../media/hdphoto14.wdp"/><Relationship Id="rId20" Type="http://schemas.microsoft.com/office/2007/relationships/hdphoto" Target="../media/hdphoto1.wdp"/><Relationship Id="rId41" Type="http://schemas.openxmlformats.org/officeDocument/2006/relationships/image" Target="../media/image43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1FB17B1-C0CD-4229-A605-24F14CCA1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31F32E-A8CE-4E6C-9744-FFDCFDA89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7232-C2C8-473F-A668-F0E859526085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942D40-BB4A-4945-9DF0-C2EB7C38E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5E86FE3-9709-4816-8E11-C304BACBB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59C9-8EB6-4AA4-A91B-A5EA773E96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6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10D9-24CD-46CF-97F1-BAC5052DA96E}" type="datetimeFigureOut">
              <a:rPr lang="pt-PT" smtClean="0"/>
              <a:t>09/03/2022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E56B-C20D-4090-BA94-89E7F614B278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Image: </a:t>
            </a:r>
            <a:r>
              <a:rPr lang="en-US"/>
              <a:t>Musk at the 2015 Tesla Motors Annual Meeting</a:t>
            </a:r>
          </a:p>
          <a:p>
            <a:r>
              <a:rPr lang="en-US"/>
              <a:t>https://www.flickr.com/photos/jurvetson/18659265152/</a:t>
            </a:r>
          </a:p>
          <a:p>
            <a:r>
              <a:rPr lang="en-US"/>
              <a:t>Author: Steve </a:t>
            </a:r>
            <a:r>
              <a:rPr lang="en-US" err="1"/>
              <a:t>Jurvetson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BE56B-C20D-4090-BA94-89E7F614B27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61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29099" y="1148491"/>
            <a:ext cx="7808349" cy="67120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presentation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33564" y="4708186"/>
            <a:ext cx="4703885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err="1"/>
              <a:t>Subtitle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7333564" y="5422172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Date/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6C729E-F8C7-4435-84F1-47AF3900ED40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505700" cy="46666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4" name="Marcador de Posição da Imagem 3"/>
          <p:cNvSpPr>
            <a:spLocks noGrp="1"/>
          </p:cNvSpPr>
          <p:nvPr>
            <p:ph type="pic" sz="quarter" idx="10"/>
          </p:nvPr>
        </p:nvSpPr>
        <p:spPr>
          <a:xfrm>
            <a:off x="1836102" y="1517261"/>
            <a:ext cx="8519794" cy="382347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1EF5-2499-42CF-9B0E-6525653EE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4989D-5F02-4E53-845F-839451A846C2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493000" cy="516544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Write</a:t>
            </a:r>
            <a:r>
              <a:rPr lang="pt-PT"/>
              <a:t> a </a:t>
            </a:r>
            <a:r>
              <a:rPr lang="pt-PT" err="1"/>
              <a:t>sentence</a:t>
            </a:r>
            <a:r>
              <a:rPr lang="pt-PT"/>
              <a:t> </a:t>
            </a:r>
            <a:r>
              <a:rPr lang="pt-PT" err="1"/>
              <a:t>here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Description</a:t>
            </a:r>
            <a:r>
              <a:rPr lang="pt-PT"/>
              <a:t> of </a:t>
            </a:r>
            <a:r>
              <a:rPr lang="pt-PT" err="1"/>
              <a:t>image</a:t>
            </a:r>
            <a:r>
              <a:rPr lang="pt-PT"/>
              <a:t> </a:t>
            </a:r>
          </a:p>
        </p:txBody>
      </p:sp>
      <p:sp>
        <p:nvSpPr>
          <p:cNvPr id="7" name="Marcador de Posição da Tabela 6">
            <a:extLst>
              <a:ext uri="{FF2B5EF4-FFF2-40B4-BE49-F238E27FC236}">
                <a16:creationId xmlns:a16="http://schemas.microsoft.com/office/drawing/2014/main" id="{BB552F93-A166-46CC-B918-3C5C94AF093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8576" y="1533525"/>
            <a:ext cx="9659937" cy="3790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CB71C-AC58-4BD5-99EE-0220B40B8CCC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7B1EA-E06B-473D-90EF-9C9D8232DFC8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9C36-FD57-43F7-8175-D6A179C6B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err="1"/>
              <a:t>Additional</a:t>
            </a:r>
            <a:r>
              <a:rPr lang="pt-PT"/>
              <a:t> </a:t>
            </a:r>
            <a:r>
              <a:rPr lang="pt-PT" err="1"/>
              <a:t>info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92794-7682-43C7-9F9B-7784A07C0627}"/>
              </a:ext>
            </a:extLst>
          </p:cNvPr>
          <p:cNvSpPr/>
          <p:nvPr userDrawn="1"/>
        </p:nvSpPr>
        <p:spPr>
          <a:xfrm>
            <a:off x="10401300" y="6210300"/>
            <a:ext cx="17907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5786"/>
            <a:ext cx="10407650" cy="4829914"/>
          </a:xfrm>
          <a:prstGeom prst="rect">
            <a:avLst/>
          </a:prstGeom>
        </p:spPr>
        <p:txBody>
          <a:bodyPr/>
          <a:lstStyle>
            <a:lvl2pPr marL="623888" indent="-457200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start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index</a:t>
            </a:r>
            <a:endParaRPr lang="pt-PT"/>
          </a:p>
          <a:p>
            <a:pPr lvl="1"/>
            <a:endParaRPr lang="pt-PT"/>
          </a:p>
          <a:p>
            <a:pPr lvl="1"/>
            <a:endParaRPr lang="pt-PT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622300"/>
            <a:ext cx="74803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/>
              <a:t>Index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2617" y="2766218"/>
            <a:ext cx="7155873" cy="17475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94663-59BB-45BE-A65F-43A0B7449D5B}"/>
              </a:ext>
            </a:extLst>
          </p:cNvPr>
          <p:cNvSpPr/>
          <p:nvPr userDrawn="1"/>
        </p:nvSpPr>
        <p:spPr>
          <a:xfrm>
            <a:off x="4457700" y="5600700"/>
            <a:ext cx="773430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0DFA-AAF0-4C16-80B1-61695DBB0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+Auth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166813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“</a:t>
            </a:r>
            <a:r>
              <a:rPr lang="pt-PT" err="1"/>
              <a:t>Highlight</a:t>
            </a:r>
            <a:r>
              <a:rPr lang="pt-PT"/>
              <a:t> </a:t>
            </a:r>
            <a:r>
              <a:rPr lang="pt-PT" err="1"/>
              <a:t>phrase</a:t>
            </a:r>
            <a:r>
              <a:rPr lang="pt-PT"/>
              <a:t> </a:t>
            </a:r>
            <a:r>
              <a:rPr lang="pt-PT" err="1"/>
              <a:t>lorem</a:t>
            </a:r>
            <a:r>
              <a:rPr lang="pt-PT"/>
              <a:t> </a:t>
            </a:r>
            <a:r>
              <a:rPr lang="pt-PT" err="1"/>
              <a:t>ipsum</a:t>
            </a:r>
            <a:r>
              <a:rPr lang="pt-PT"/>
              <a:t> </a:t>
            </a:r>
            <a:r>
              <a:rPr lang="pt-PT" err="1"/>
              <a:t>dolor</a:t>
            </a:r>
            <a:r>
              <a:rPr lang="pt-PT"/>
              <a:t> set </a:t>
            </a:r>
            <a:r>
              <a:rPr lang="pt-PT" err="1"/>
              <a:t>amet</a:t>
            </a:r>
            <a:r>
              <a:rPr lang="pt-PT"/>
              <a:t> </a:t>
            </a:r>
            <a:r>
              <a:rPr lang="pt-PT" err="1"/>
              <a:t>consectetuer</a:t>
            </a:r>
            <a:r>
              <a:rPr lang="pt-PT"/>
              <a:t> </a:t>
            </a:r>
            <a:r>
              <a:rPr lang="pt-PT" err="1"/>
              <a:t>adipiscing</a:t>
            </a:r>
            <a:r>
              <a:rPr lang="pt-PT"/>
              <a:t>”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Author</a:t>
            </a:r>
            <a:r>
              <a:rPr lang="pt-PT"/>
              <a:t> </a:t>
            </a:r>
            <a:r>
              <a:rPr lang="pt-PT" err="1"/>
              <a:t>name</a:t>
            </a:r>
            <a:r>
              <a:rPr lang="pt-PT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C145A-D265-49C5-AF82-5FDDA7B36A33}"/>
              </a:ext>
            </a:extLst>
          </p:cNvPr>
          <p:cNvSpPr/>
          <p:nvPr userDrawn="1"/>
        </p:nvSpPr>
        <p:spPr>
          <a:xfrm>
            <a:off x="4457700" y="6089650"/>
            <a:ext cx="7734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err="1"/>
              <a:t>Subtitle</a:t>
            </a:r>
            <a:r>
              <a:rPr lang="pt-PT"/>
              <a:t> of </a:t>
            </a:r>
            <a:r>
              <a:rPr lang="pt-PT" err="1"/>
              <a:t>section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needed</a:t>
            </a:r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E10BE-CF84-4B2D-8176-E01D8C5F1573}"/>
              </a:ext>
            </a:extLst>
          </p:cNvPr>
          <p:cNvSpPr/>
          <p:nvPr userDrawn="1"/>
        </p:nvSpPr>
        <p:spPr>
          <a:xfrm>
            <a:off x="4457700" y="6116638"/>
            <a:ext cx="7734300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EF28-7071-458F-92ED-94507F36E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04EF1-A921-45EF-AA1F-32C97031F84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499" y="622300"/>
            <a:ext cx="74930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895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E632C-EDDE-4EBD-9CFB-5609EEEFA73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62199" y="622300"/>
            <a:ext cx="74803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33500"/>
            <a:ext cx="10515600" cy="49022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71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1F6440-BECA-4B72-869C-719CBF834146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20800"/>
            <a:ext cx="10515600" cy="49149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470DBE-7BF1-4583-ADAD-8CB214769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622300"/>
            <a:ext cx="7493000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0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6C85BE-F513-4E03-A590-C62B6DC574AF}"/>
              </a:ext>
            </a:extLst>
          </p:cNvPr>
          <p:cNvSpPr/>
          <p:nvPr userDrawn="1"/>
        </p:nvSpPr>
        <p:spPr>
          <a:xfrm>
            <a:off x="10350500" y="6197600"/>
            <a:ext cx="18415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36800" y="635000"/>
            <a:ext cx="7505700" cy="4030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a </a:t>
            </a:r>
            <a:r>
              <a:rPr lang="pt-PT" err="1"/>
              <a:t>title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514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err="1"/>
              <a:t>Write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0"/>
            <a:r>
              <a:rPr lang="pt-PT" err="1"/>
              <a:t>First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1"/>
            <a:r>
              <a:rPr lang="pt-PT" err="1"/>
              <a:t>Second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2"/>
            <a:r>
              <a:rPr lang="pt-PT" err="1"/>
              <a:t>Third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  <a:p>
            <a:pPr lvl="4"/>
            <a:r>
              <a:rPr lang="pt-PT" err="1"/>
              <a:t>Fifth</a:t>
            </a:r>
            <a:r>
              <a:rPr lang="pt-PT"/>
              <a:t> </a:t>
            </a:r>
            <a:r>
              <a:rPr lang="pt-PT" err="1"/>
              <a:t>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11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60" r:id="rId7"/>
    <p:sldLayoutId id="2147483661" r:id="rId8"/>
    <p:sldLayoutId id="2147483662" r:id="rId9"/>
    <p:sldLayoutId id="2147483655" r:id="rId10"/>
    <p:sldLayoutId id="2147483658" r:id="rId11"/>
    <p:sldLayoutId id="214748365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2.bin"/><Relationship Id="rId21" Type="http://schemas.openxmlformats.org/officeDocument/2006/relationships/image" Target="../media/image22.png"/><Relationship Id="rId42" Type="http://schemas.openxmlformats.org/officeDocument/2006/relationships/image" Target="../media/image32.png"/><Relationship Id="rId47" Type="http://schemas.openxmlformats.org/officeDocument/2006/relationships/oleObject" Target="../embeddings/oleObject21.bin"/><Relationship Id="rId63" Type="http://schemas.openxmlformats.org/officeDocument/2006/relationships/image" Target="../media/image39.png"/><Relationship Id="rId68" Type="http://schemas.openxmlformats.org/officeDocument/2006/relationships/oleObject" Target="../embeddings/oleObject28.bin"/><Relationship Id="rId84" Type="http://schemas.openxmlformats.org/officeDocument/2006/relationships/image" Target="../media/image46.png"/><Relationship Id="rId89" Type="http://schemas.openxmlformats.org/officeDocument/2006/relationships/oleObject" Target="../embeddings/oleObject35.bin"/><Relationship Id="rId16" Type="http://schemas.openxmlformats.org/officeDocument/2006/relationships/oleObject" Target="../embeddings/oleObject7.bin"/><Relationship Id="rId11" Type="http://schemas.openxmlformats.org/officeDocument/2006/relationships/image" Target="../media/image17.png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30.png"/><Relationship Id="rId53" Type="http://schemas.openxmlformats.org/officeDocument/2006/relationships/oleObject" Target="../embeddings/oleObject23.bin"/><Relationship Id="rId58" Type="http://schemas.microsoft.com/office/2007/relationships/hdphoto" Target="../media/hdphoto6.wdp"/><Relationship Id="rId74" Type="http://schemas.openxmlformats.org/officeDocument/2006/relationships/oleObject" Target="../embeddings/oleObject30.bin"/><Relationship Id="rId79" Type="http://schemas.microsoft.com/office/2007/relationships/hdphoto" Target="../media/hdphoto13.wdp"/><Relationship Id="rId5" Type="http://schemas.openxmlformats.org/officeDocument/2006/relationships/image" Target="../media/image14.png"/><Relationship Id="rId90" Type="http://schemas.openxmlformats.org/officeDocument/2006/relationships/image" Target="../media/image48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5.png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9.png"/><Relationship Id="rId43" Type="http://schemas.microsoft.com/office/2007/relationships/hdphoto" Target="../media/hdphoto1.wdp"/><Relationship Id="rId48" Type="http://schemas.openxmlformats.org/officeDocument/2006/relationships/image" Target="../media/image34.png"/><Relationship Id="rId56" Type="http://schemas.openxmlformats.org/officeDocument/2006/relationships/oleObject" Target="../embeddings/oleObject24.bin"/><Relationship Id="rId64" Type="http://schemas.microsoft.com/office/2007/relationships/hdphoto" Target="../media/hdphoto8.wdp"/><Relationship Id="rId69" Type="http://schemas.openxmlformats.org/officeDocument/2006/relationships/image" Target="../media/image41.png"/><Relationship Id="rId77" Type="http://schemas.openxmlformats.org/officeDocument/2006/relationships/oleObject" Target="../embeddings/oleObject31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35.png"/><Relationship Id="rId72" Type="http://schemas.openxmlformats.org/officeDocument/2006/relationships/image" Target="../media/image42.png"/><Relationship Id="rId80" Type="http://schemas.openxmlformats.org/officeDocument/2006/relationships/oleObject" Target="../embeddings/oleObject32.bin"/><Relationship Id="rId85" Type="http://schemas.microsoft.com/office/2007/relationships/hdphoto" Target="../media/hdphoto15.wdp"/><Relationship Id="rId3" Type="http://schemas.openxmlformats.org/officeDocument/2006/relationships/image" Target="../media/image2.jpe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oleObject" Target="../embeddings/oleObject18.bin"/><Relationship Id="rId46" Type="http://schemas.microsoft.com/office/2007/relationships/hdphoto" Target="../media/hdphoto2.wdp"/><Relationship Id="rId59" Type="http://schemas.openxmlformats.org/officeDocument/2006/relationships/oleObject" Target="../embeddings/oleObject25.bin"/><Relationship Id="rId67" Type="http://schemas.microsoft.com/office/2007/relationships/hdphoto" Target="../media/hdphoto9.wdp"/><Relationship Id="rId20" Type="http://schemas.openxmlformats.org/officeDocument/2006/relationships/oleObject" Target="../embeddings/oleObject9.bin"/><Relationship Id="rId41" Type="http://schemas.openxmlformats.org/officeDocument/2006/relationships/oleObject" Target="../embeddings/oleObject19.bin"/><Relationship Id="rId54" Type="http://schemas.openxmlformats.org/officeDocument/2006/relationships/image" Target="../media/image36.png"/><Relationship Id="rId62" Type="http://schemas.openxmlformats.org/officeDocument/2006/relationships/oleObject" Target="../embeddings/oleObject26.bin"/><Relationship Id="rId70" Type="http://schemas.microsoft.com/office/2007/relationships/hdphoto" Target="../media/hdphoto10.wdp"/><Relationship Id="rId75" Type="http://schemas.openxmlformats.org/officeDocument/2006/relationships/image" Target="../media/image43.png"/><Relationship Id="rId83" Type="http://schemas.openxmlformats.org/officeDocument/2006/relationships/oleObject" Target="../embeddings/oleObject33.bin"/><Relationship Id="rId88" Type="http://schemas.microsoft.com/office/2007/relationships/hdphoto" Target="../media/hdphoto16.wdp"/><Relationship Id="rId91" Type="http://schemas.microsoft.com/office/2007/relationships/hdphoto" Target="../media/hdphoto17.wdp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microsoft.com/office/2007/relationships/hdphoto" Target="../media/hdphoto3.wdp"/><Relationship Id="rId57" Type="http://schemas.openxmlformats.org/officeDocument/2006/relationships/image" Target="../media/image37.png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27.png"/><Relationship Id="rId44" Type="http://schemas.openxmlformats.org/officeDocument/2006/relationships/oleObject" Target="../embeddings/oleObject20.bin"/><Relationship Id="rId52" Type="http://schemas.microsoft.com/office/2007/relationships/hdphoto" Target="../media/hdphoto4.wdp"/><Relationship Id="rId60" Type="http://schemas.openxmlformats.org/officeDocument/2006/relationships/image" Target="../media/image38.png"/><Relationship Id="rId65" Type="http://schemas.openxmlformats.org/officeDocument/2006/relationships/oleObject" Target="../embeddings/oleObject27.bin"/><Relationship Id="rId73" Type="http://schemas.microsoft.com/office/2007/relationships/hdphoto" Target="../media/hdphoto11.wdp"/><Relationship Id="rId78" Type="http://schemas.openxmlformats.org/officeDocument/2006/relationships/image" Target="../media/image44.png"/><Relationship Id="rId81" Type="http://schemas.openxmlformats.org/officeDocument/2006/relationships/image" Target="../media/image45.png"/><Relationship Id="rId86" Type="http://schemas.openxmlformats.org/officeDocument/2006/relationships/oleObject" Target="../embeddings/oleObject3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8.bin"/><Relationship Id="rId39" Type="http://schemas.openxmlformats.org/officeDocument/2006/relationships/image" Target="../media/image31.png"/><Relationship Id="rId34" Type="http://schemas.openxmlformats.org/officeDocument/2006/relationships/oleObject" Target="../embeddings/oleObject16.bin"/><Relationship Id="rId50" Type="http://schemas.openxmlformats.org/officeDocument/2006/relationships/oleObject" Target="../embeddings/oleObject22.bin"/><Relationship Id="rId55" Type="http://schemas.microsoft.com/office/2007/relationships/hdphoto" Target="../media/hdphoto5.wdp"/><Relationship Id="rId76" Type="http://schemas.microsoft.com/office/2007/relationships/hdphoto" Target="../media/hdphoto12.wdp"/><Relationship Id="rId7" Type="http://schemas.openxmlformats.org/officeDocument/2006/relationships/image" Target="../media/image15.png"/><Relationship Id="rId71" Type="http://schemas.openxmlformats.org/officeDocument/2006/relationships/oleObject" Target="../embeddings/oleObject29.bin"/><Relationship Id="rId9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24" Type="http://schemas.openxmlformats.org/officeDocument/2006/relationships/oleObject" Target="../embeddings/oleObject11.bin"/><Relationship Id="rId40" Type="http://schemas.openxmlformats.org/officeDocument/2006/relationships/image" Target="../media/image49.png"/><Relationship Id="rId45" Type="http://schemas.openxmlformats.org/officeDocument/2006/relationships/image" Target="../media/image33.png"/><Relationship Id="rId66" Type="http://schemas.openxmlformats.org/officeDocument/2006/relationships/image" Target="../media/image40.png"/><Relationship Id="rId87" Type="http://schemas.openxmlformats.org/officeDocument/2006/relationships/image" Target="../media/image47.png"/><Relationship Id="rId61" Type="http://schemas.microsoft.com/office/2007/relationships/hdphoto" Target="../media/hdphoto7.wdp"/><Relationship Id="rId82" Type="http://schemas.microsoft.com/office/2007/relationships/hdphoto" Target="../media/hdphoto14.wdp"/><Relationship Id="rId1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7EEAA3-5DB5-46F5-BA92-02CDBC2F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032" y="1674821"/>
            <a:ext cx="4844417" cy="671208"/>
          </a:xfrm>
        </p:spPr>
        <p:txBody>
          <a:bodyPr/>
          <a:lstStyle/>
          <a:p>
            <a:pPr algn="ctr"/>
            <a:r>
              <a:rPr lang="pt-PT">
                <a:solidFill>
                  <a:srgbClr val="4A65D8"/>
                </a:solidFill>
              </a:rPr>
              <a:t>Energy savers</a:t>
            </a:r>
            <a:endParaRPr lang="en-US">
              <a:solidFill>
                <a:srgbClr val="4A65D8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0AD473C-5E8D-41BA-BFCA-7CDE07F32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>
                <a:solidFill>
                  <a:srgbClr val="4A65D8"/>
                </a:solidFill>
              </a:rPr>
              <a:t>For </a:t>
            </a:r>
            <a:r>
              <a:rPr lang="pt-PT" err="1">
                <a:solidFill>
                  <a:srgbClr val="4A65D8"/>
                </a:solidFill>
              </a:rPr>
              <a:t>Students</a:t>
            </a:r>
            <a:endParaRPr lang="en-US">
              <a:solidFill>
                <a:srgbClr val="4A65D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C8866-3A7F-4AA0-98E0-9499984664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725" y="3314700"/>
            <a:ext cx="3810000" cy="27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9C96A1CB-85AA-418F-9895-08A292D8A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230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1767993" imgH="1760373" progId="Paint.Picture">
                  <p:embed/>
                </p:oleObj>
              </mc:Choice>
              <mc:Fallback>
                <p:oleObj name="Bitmap Image" r:id="rId4" imgW="1767993" imgH="1760373" progId="Paint.Picture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9C96A1CB-85AA-418F-9895-08A292D8A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30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20F17279-96CD-468F-91BF-33657D8D5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7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6" imgW="1760373" imgH="1752381" progId="Paint.Picture">
                  <p:embed/>
                </p:oleObj>
              </mc:Choice>
              <mc:Fallback>
                <p:oleObj name="Bitmap Image" r:id="rId6" imgW="1760373" imgH="1752381" progId="Paint.Picture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20F17279-96CD-468F-91BF-33657D8D5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7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CED986C4-9A0F-4D7D-9A21-1DA871D98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09738"/>
          <a:ext cx="899193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8" imgW="1760373" imgH="1760373" progId="Paint.Picture">
                  <p:embed/>
                </p:oleObj>
              </mc:Choice>
              <mc:Fallback>
                <p:oleObj name="Bitmap Image" r:id="rId8" imgW="1760373" imgH="1760373" progId="Paint.Picture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CED986C4-9A0F-4D7D-9A21-1DA871D98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09738"/>
                        <a:ext cx="899193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DCB0758B-B285-47A6-B2C3-23FACC97D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9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10" imgW="1760373" imgH="1760373" progId="Paint.Picture">
                  <p:embed/>
                </p:oleObj>
              </mc:Choice>
              <mc:Fallback>
                <p:oleObj name="Bitmap Image" r:id="rId10" imgW="1760373" imgH="1760373" progId="Paint.Picture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DCB0758B-B285-47A6-B2C3-23FACC97D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9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2F3683A-4DB9-4FBF-938F-AA4AD7974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6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12" imgW="1760373" imgH="1760373" progId="Paint.Picture">
                  <p:embed/>
                </p:oleObj>
              </mc:Choice>
              <mc:Fallback>
                <p:oleObj name="Bitmap Image" r:id="rId12" imgW="1760373" imgH="1760373" progId="Paint.Picture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2F3683A-4DB9-4FBF-938F-AA4AD7974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6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C59A9B4-7802-4EA1-AB84-6D1DB9EED9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3111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14" imgW="1760373" imgH="1767993" progId="Paint.Picture">
                  <p:embed/>
                </p:oleObj>
              </mc:Choice>
              <mc:Fallback>
                <p:oleObj name="Bitmap Image" r:id="rId14" imgW="1760373" imgH="1767993" progId="Paint.Picture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C59A9B4-7802-4EA1-AB84-6D1DB9EED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111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8605D03-A869-48F8-9343-3AE61F031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773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16" imgW="1760373" imgH="1744762" progId="Paint.Picture">
                  <p:embed/>
                </p:oleObj>
              </mc:Choice>
              <mc:Fallback>
                <p:oleObj name="Bitmap Image" r:id="rId16" imgW="1760373" imgH="1744762" progId="Paint.Picture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8605D03-A869-48F8-9343-3AE61F031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773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6478E085-6F7D-4129-866D-CC326944B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18" imgW="1767993" imgH="1760373" progId="Paint.Picture">
                  <p:embed/>
                </p:oleObj>
              </mc:Choice>
              <mc:Fallback>
                <p:oleObj name="Bitmap Image" r:id="rId18" imgW="1767993" imgH="1760373" progId="Paint.Picture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6478E085-6F7D-4129-866D-CC326944B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F7301152-1707-4056-A4A0-2729EADCC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2038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20" imgW="1752381" imgH="1767993" progId="Paint.Picture">
                  <p:embed/>
                </p:oleObj>
              </mc:Choice>
              <mc:Fallback>
                <p:oleObj name="Bitmap Image" r:id="rId20" imgW="1752381" imgH="1767993" progId="Paint.Picture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F7301152-1707-4056-A4A0-2729EADCC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38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272F1C9-B7EB-4C3D-9F09-8926D251D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5672" y="3425352"/>
          <a:ext cx="90427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22" imgW="1767993" imgH="1775614" progId="Paint.Picture">
                  <p:embed/>
                </p:oleObj>
              </mc:Choice>
              <mc:Fallback>
                <p:oleObj name="Bitmap Image" r:id="rId22" imgW="1767993" imgH="1775614" progId="Paint.Picture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272F1C9-B7EB-4C3D-9F09-8926D251D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672" y="3425352"/>
                        <a:ext cx="90427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ABD6E7F3-5231-463C-8CCE-8FDB93174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3425352"/>
          <a:ext cx="899192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24" imgW="1760373" imgH="1760373" progId="Paint.Picture">
                  <p:embed/>
                </p:oleObj>
              </mc:Choice>
              <mc:Fallback>
                <p:oleObj name="Bitmap Image" r:id="rId24" imgW="1760373" imgH="1760373" progId="Paint.Picture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ABD6E7F3-5231-463C-8CCE-8FDB93174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3425352"/>
                        <a:ext cx="899192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3944A531-60C3-4A16-A9C1-81D88C88C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398" y="3425352"/>
          <a:ext cx="894905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26" imgW="1760373" imgH="1752381" progId="Paint.Picture">
                  <p:embed/>
                </p:oleObj>
              </mc:Choice>
              <mc:Fallback>
                <p:oleObj name="Bitmap Image" r:id="rId26" imgW="1760373" imgH="1752381" progId="Paint.Picture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944A531-60C3-4A16-A9C1-81D88C88C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2"/>
                        <a:ext cx="894905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0F074644-A0C6-4C6E-9A32-F56C0AB72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613" y="4540963"/>
          <a:ext cx="89580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28" imgW="1767993" imgH="1752381" progId="Paint.Picture">
                  <p:embed/>
                </p:oleObj>
              </mc:Choice>
              <mc:Fallback>
                <p:oleObj name="Bitmap Image" r:id="rId28" imgW="1767993" imgH="1752381" progId="Paint.Picture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0F074644-A0C6-4C6E-9A32-F56C0AB72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3" y="4540963"/>
                        <a:ext cx="89580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43054672-EBFC-479B-AA53-70D4F10B3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4540963"/>
          <a:ext cx="89580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0" imgW="1760373" imgH="1760373" progId="Paint.Picture">
                  <p:embed/>
                </p:oleObj>
              </mc:Choice>
              <mc:Fallback>
                <p:oleObj name="Bitmap Image" r:id="rId30" imgW="1760373" imgH="1760373" progId="Paint.Picture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43054672-EBFC-479B-AA53-70D4F10B3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4540963"/>
                        <a:ext cx="89580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F07797F9-5CB1-4407-85CE-069BDD2BF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1197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2" imgW="1760373" imgH="1760373" progId="Paint.Picture">
                  <p:embed/>
                </p:oleObj>
              </mc:Choice>
              <mc:Fallback>
                <p:oleObj name="Bitmap Image" r:id="rId32" imgW="1760373" imgH="1760373" progId="Paint.Picture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F07797F9-5CB1-4407-85CE-069BDD2BF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197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D2E32BBD-C004-481E-8E07-1B99D0BAA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8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34" imgW="1760373" imgH="1760373" progId="Paint.Picture">
                  <p:embed/>
                </p:oleObj>
              </mc:Choice>
              <mc:Fallback>
                <p:oleObj name="Bitmap Image" r:id="rId34" imgW="1760373" imgH="1760373" progId="Paint.Picture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D2E32BBD-C004-481E-8E07-1B99D0BAA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8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D406B84-4B8F-4F76-A410-64E510E6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4540962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6" imgW="1760373" imgH="1760373" progId="Paint.Picture">
                  <p:embed/>
                </p:oleObj>
              </mc:Choice>
              <mc:Fallback>
                <p:oleObj name="Bitmap Image" r:id="rId36" imgW="1760373" imgH="1760373" progId="Paint.Picture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D406B84-4B8F-4F76-A410-64E510E62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4540962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E6D185FA-3416-4930-A331-4FC2A4E76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4540962"/>
          <a:ext cx="90257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38" imgW="1760373" imgH="1760373" progId="Paint.Picture">
                  <p:embed/>
                </p:oleObj>
              </mc:Choice>
              <mc:Fallback>
                <p:oleObj name="Bitmap Image" r:id="rId38" imgW="1760373" imgH="1760373" progId="Paint.Picture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E6D185FA-3416-4930-A331-4FC2A4E76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4540962"/>
                        <a:ext cx="90257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3">
            <a:extLst>
              <a:ext uri="{FF2B5EF4-FFF2-40B4-BE49-F238E27FC236}">
                <a16:creationId xmlns:a16="http://schemas.microsoft.com/office/drawing/2014/main" id="{3E11561B-2098-48D1-A640-EB564BB1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229" y="1386217"/>
            <a:ext cx="6530072" cy="9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EF23D49-EA73-42D2-8C2B-2388C381D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96" y="2309737"/>
          <a:ext cx="903534" cy="87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m de Mapa de Bits" r:id="rId41" imgW="1767993" imgH="1760373" progId="Paint.Picture">
                  <p:embed/>
                </p:oleObj>
              </mc:Choice>
              <mc:Fallback>
                <p:oleObj name="Imagem de Mapa de Bits" r:id="rId41" imgW="1767993" imgH="1760373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EF23D49-EA73-42D2-8C2B-2388C381D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96" y="2309737"/>
                        <a:ext cx="903534" cy="87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66A8A72-172F-4892-81E1-DD5A37293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2313500"/>
          <a:ext cx="890614" cy="87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m de Mapa de Bits" r:id="rId44" imgW="1760373" imgH="1752381" progId="Paint.Picture">
                  <p:embed/>
                </p:oleObj>
              </mc:Choice>
              <mc:Fallback>
                <p:oleObj name="Imagem de Mapa de Bits" r:id="rId44" imgW="1760373" imgH="1752381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66A8A72-172F-4892-81E1-DD5A37293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2313500"/>
                        <a:ext cx="890614" cy="878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AF75FDB-2FA4-4D49-9329-C910BDAEB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11076"/>
          <a:ext cx="909349" cy="8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m de Mapa de Bits" r:id="rId47" imgW="1760373" imgH="1760373" progId="Paint.Picture">
                  <p:embed/>
                </p:oleObj>
              </mc:Choice>
              <mc:Fallback>
                <p:oleObj name="Imagem de Mapa de Bits" r:id="rId47" imgW="1760373" imgH="1760373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AF75FDB-2FA4-4D49-9329-C910BDAEB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11076"/>
                        <a:ext cx="909349" cy="88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4C3D42-2E22-4982-96D2-EEAD8A47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8208" y="2314874"/>
          <a:ext cx="904279" cy="8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m de Mapa de Bits" r:id="rId50" imgW="1760373" imgH="1760373" progId="Paint.Picture">
                  <p:embed/>
                </p:oleObj>
              </mc:Choice>
              <mc:Fallback>
                <p:oleObj name="Imagem de Mapa de Bits" r:id="rId50" imgW="1760373" imgH="1760373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34C3D42-2E22-4982-96D2-EEAD8A47F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2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208" y="2314874"/>
                        <a:ext cx="904279" cy="881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352F32-721D-4AFF-86CA-222DD47D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384" y="2303096"/>
          <a:ext cx="89835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m de Mapa de Bits" r:id="rId53" imgW="1760373" imgH="1760373" progId="Paint.Picture">
                  <p:embed/>
                </p:oleObj>
              </mc:Choice>
              <mc:Fallback>
                <p:oleObj name="Imagem de Mapa de Bits" r:id="rId53" imgW="1760373" imgH="1760373" progId="Paint.Picture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8352F32-721D-4AFF-86CA-222DD47D1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384" y="2303096"/>
                        <a:ext cx="89835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7CA2CFC-BFC7-4459-9A7B-9E53FED75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2313823"/>
          <a:ext cx="90057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m de Mapa de Bits" r:id="rId56" imgW="1760373" imgH="1767993" progId="Paint.Picture">
                  <p:embed/>
                </p:oleObj>
              </mc:Choice>
              <mc:Fallback>
                <p:oleObj name="Imagem de Mapa de Bits" r:id="rId56" imgW="1760373" imgH="1767993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7CA2CFC-BFC7-4459-9A7B-9E53FED75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2313823"/>
                        <a:ext cx="90057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DE5D695-4CA5-40B7-AEF4-9328BF907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7822"/>
              </p:ext>
            </p:extLst>
          </p:nvPr>
        </p:nvGraphicFramePr>
        <p:xfrm>
          <a:off x="2836863" y="3425825"/>
          <a:ext cx="8842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 Image" r:id="rId59" imgW="1760373" imgH="1744762" progId="Paint.Picture">
                  <p:embed/>
                </p:oleObj>
              </mc:Choice>
              <mc:Fallback>
                <p:oleObj name="Bitmap Image" r:id="rId59" imgW="1760373" imgH="1744762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DE5D695-4CA5-40B7-AEF4-9328BF90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1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425825"/>
                        <a:ext cx="8842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608695D-469F-40A2-A5BB-A720C53D5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3442849"/>
          <a:ext cx="898711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m de Mapa de Bits" r:id="rId62" imgW="1767993" imgH="1760373" progId="Paint.Picture">
                  <p:embed/>
                </p:oleObj>
              </mc:Choice>
              <mc:Fallback>
                <p:oleObj name="Imagem de Mapa de Bits" r:id="rId62" imgW="1767993" imgH="1760373" progId="Paint.Picture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608695D-469F-40A2-A5BB-A720C53D5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3442849"/>
                        <a:ext cx="898711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980EB75-CD11-403D-B0A5-413D8140E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110" y="3426690"/>
          <a:ext cx="912750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m de Mapa de Bits" r:id="rId65" imgW="1752381" imgH="1767993" progId="Paint.Picture">
                  <p:embed/>
                </p:oleObj>
              </mc:Choice>
              <mc:Fallback>
                <p:oleObj name="Imagem de Mapa de Bits" r:id="rId65" imgW="1752381" imgH="1767993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980EB75-CD11-403D-B0A5-413D8140E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10" y="3426690"/>
                        <a:ext cx="912750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2E19FD-9563-40B9-8DAA-C82DEAD82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9915" y="3425351"/>
          <a:ext cx="902578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m de Mapa de Bits" r:id="rId68" imgW="1767993" imgH="1775614" progId="Paint.Picture">
                  <p:embed/>
                </p:oleObj>
              </mc:Choice>
              <mc:Fallback>
                <p:oleObj name="Imagem de Mapa de Bits" r:id="rId68" imgW="1767993" imgH="1775614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2E19FD-9563-40B9-8DAA-C82DEAD82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915" y="3425351"/>
                        <a:ext cx="902578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2B7DF28-92EF-447A-82AA-A6E8359A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93505"/>
              </p:ext>
            </p:extLst>
          </p:nvPr>
        </p:nvGraphicFramePr>
        <p:xfrm>
          <a:off x="7333548" y="3425351"/>
          <a:ext cx="902578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m de Mapa de Bits" r:id="rId71" imgW="1760373" imgH="1760373" progId="Paint.Picture">
                  <p:embed/>
                </p:oleObj>
              </mc:Choice>
              <mc:Fallback>
                <p:oleObj name="Imagem de Mapa de Bits" r:id="rId71" imgW="1760373" imgH="1760373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62B7DF28-92EF-447A-82AA-A6E8359A0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3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8" y="3425351"/>
                        <a:ext cx="902578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2FF25A9A-12A6-47BD-9A0E-2BD2240DE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56777"/>
              </p:ext>
            </p:extLst>
          </p:nvPr>
        </p:nvGraphicFramePr>
        <p:xfrm>
          <a:off x="8467398" y="3425351"/>
          <a:ext cx="892904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m de Mapa de Bits" r:id="rId74" imgW="1760373" imgH="1752381" progId="Paint.Picture">
                  <p:embed/>
                </p:oleObj>
              </mc:Choice>
              <mc:Fallback>
                <p:oleObj name="Imagem de Mapa de Bits" r:id="rId74" imgW="1760373" imgH="1752381" progId="Paint.Picture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2FF25A9A-12A6-47BD-9A0E-2BD2240DE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1"/>
                        <a:ext cx="892904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0D4B1BEB-589F-48F2-88B9-3A3738320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444057"/>
              </p:ext>
            </p:extLst>
          </p:nvPr>
        </p:nvGraphicFramePr>
        <p:xfrm>
          <a:off x="2832100" y="4551363"/>
          <a:ext cx="903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77" imgW="1767993" imgH="1752381" progId="Paint.Picture">
                  <p:embed/>
                </p:oleObj>
              </mc:Choice>
              <mc:Fallback>
                <p:oleObj name="Bitmap Image" r:id="rId77" imgW="1767993" imgH="1752381" progId="Paint.Picture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0D4B1BEB-589F-48F2-88B9-3A3738320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551363"/>
                        <a:ext cx="903288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AEBA892-4947-4041-992E-CC8ED22738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176" y="4548260"/>
          <a:ext cx="898711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m de Mapa de Bits" r:id="rId80" imgW="1760373" imgH="1760373" progId="Paint.Picture">
                  <p:embed/>
                </p:oleObj>
              </mc:Choice>
              <mc:Fallback>
                <p:oleObj name="Imagem de Mapa de Bits" r:id="rId80" imgW="1760373" imgH="1760373" progId="Paint.Picture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AEBA892-4947-4041-992E-CC8ED2273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2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176" y="4548260"/>
                        <a:ext cx="898711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754D735-38A5-4D79-995E-92582F214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7812" y="4540961"/>
          <a:ext cx="909349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m de Mapa de Bits" r:id="rId83" imgW="1760373" imgH="1760373" progId="Paint.Picture">
                  <p:embed/>
                </p:oleObj>
              </mc:Choice>
              <mc:Fallback>
                <p:oleObj name="Imagem de Mapa de Bits" r:id="rId83" imgW="1760373" imgH="1760373" progId="Paint.Picture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754D735-38A5-4D79-995E-92582F214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12" y="4540961"/>
                        <a:ext cx="909349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99FF00C-59DB-4FB2-B72F-EEE14170E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604" y="4540963"/>
          <a:ext cx="892906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m de Mapa de Bits" r:id="rId86" imgW="1760373" imgH="1760373" progId="Paint.Picture">
                  <p:embed/>
                </p:oleObj>
              </mc:Choice>
              <mc:Fallback>
                <p:oleObj name="Imagem de Mapa de Bits" r:id="rId86" imgW="1760373" imgH="1760373" progId="Paint.Picture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99FF00C-59DB-4FB2-B72F-EEE14170E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04" y="4540963"/>
                        <a:ext cx="892906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58BB60D-6973-4CD1-9A18-0C690B7E4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3547" y="4540961"/>
          <a:ext cx="902578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m de Mapa de Bits" r:id="rId89" imgW="1760373" imgH="1760373" progId="Paint.Picture">
                  <p:embed/>
                </p:oleObj>
              </mc:Choice>
              <mc:Fallback>
                <p:oleObj name="Imagem de Mapa de Bits" r:id="rId89" imgW="1760373" imgH="1760373" progId="Paint.Picture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58BB60D-6973-4CD1-9A18-0C690B7E4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7" y="4540961"/>
                        <a:ext cx="902578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0150A63-F372-45AB-9A46-593BF4FD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9398" y="4540962"/>
          <a:ext cx="892904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m de Mapa de Bits" r:id="rId92" imgW="1760373" imgH="1760373" progId="Paint.Picture">
                  <p:embed/>
                </p:oleObj>
              </mc:Choice>
              <mc:Fallback>
                <p:oleObj name="Imagem de Mapa de Bits" r:id="rId92" imgW="1760373" imgH="1760373" progId="Paint.Picture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90150A63-F372-45AB-9A46-593BF4FD2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98" y="4540962"/>
                        <a:ext cx="892904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arcador de Posição do Texto 2">
            <a:extLst>
              <a:ext uri="{FF2B5EF4-FFF2-40B4-BE49-F238E27FC236}">
                <a16:creationId xmlns:a16="http://schemas.microsoft.com/office/drawing/2014/main" id="{5437CD41-4871-45EE-A03B-E0AD1EF202F5}"/>
              </a:ext>
            </a:extLst>
          </p:cNvPr>
          <p:cNvSpPr txBox="1">
            <a:spLocks/>
          </p:cNvSpPr>
          <p:nvPr/>
        </p:nvSpPr>
        <p:spPr>
          <a:xfrm>
            <a:off x="2336800" y="622300"/>
            <a:ext cx="7493000" cy="732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In compliance with</a:t>
            </a:r>
          </a:p>
        </p:txBody>
      </p:sp>
    </p:spTree>
    <p:extLst>
      <p:ext uri="{BB962C8B-B14F-4D97-AF65-F5344CB8AC3E}">
        <p14:creationId xmlns:p14="http://schemas.microsoft.com/office/powerpoint/2010/main" val="27059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BF2E0-A4DF-4F28-94FB-B86DA0E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323142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454F-1FAE-4F9E-8BB0-F9CE98F59784}"/>
              </a:ext>
            </a:extLst>
          </p:cNvPr>
          <p:cNvGrpSpPr/>
          <p:nvPr/>
        </p:nvGrpSpPr>
        <p:grpSpPr>
          <a:xfrm>
            <a:off x="0" y="931922"/>
            <a:ext cx="12192000" cy="5926078"/>
            <a:chOff x="4565332" y="2969617"/>
            <a:chExt cx="6838950" cy="33435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4FAAAF-32CD-410F-9DC7-A4521BBD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5332" y="2969617"/>
              <a:ext cx="6838950" cy="3343595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370691-0FC4-4421-8D11-306F9A9A01A5}"/>
                </a:ext>
              </a:extLst>
            </p:cNvPr>
            <p:cNvSpPr/>
            <p:nvPr/>
          </p:nvSpPr>
          <p:spPr>
            <a:xfrm>
              <a:off x="5953125" y="3952819"/>
              <a:ext cx="3648075" cy="1562156"/>
            </a:xfrm>
            <a:custGeom>
              <a:avLst/>
              <a:gdLst>
                <a:gd name="connsiteX0" fmla="*/ 3648075 w 3648075"/>
                <a:gd name="connsiteY0" fmla="*/ 828731 h 1562156"/>
                <a:gd name="connsiteX1" fmla="*/ 3552825 w 3648075"/>
                <a:gd name="connsiteY1" fmla="*/ 819206 h 1562156"/>
                <a:gd name="connsiteX2" fmla="*/ 3486150 w 3648075"/>
                <a:gd name="connsiteY2" fmla="*/ 695381 h 1562156"/>
                <a:gd name="connsiteX3" fmla="*/ 3362325 w 3648075"/>
                <a:gd name="connsiteY3" fmla="*/ 581081 h 1562156"/>
                <a:gd name="connsiteX4" fmla="*/ 3257550 w 3648075"/>
                <a:gd name="connsiteY4" fmla="*/ 476306 h 1562156"/>
                <a:gd name="connsiteX5" fmla="*/ 2752725 w 3648075"/>
                <a:gd name="connsiteY5" fmla="*/ 171506 h 1562156"/>
                <a:gd name="connsiteX6" fmla="*/ 2609850 w 3648075"/>
                <a:gd name="connsiteY6" fmla="*/ 133406 h 1562156"/>
                <a:gd name="connsiteX7" fmla="*/ 2419350 w 3648075"/>
                <a:gd name="connsiteY7" fmla="*/ 85781 h 1562156"/>
                <a:gd name="connsiteX8" fmla="*/ 2133600 w 3648075"/>
                <a:gd name="connsiteY8" fmla="*/ 56 h 1562156"/>
                <a:gd name="connsiteX9" fmla="*/ 1819275 w 3648075"/>
                <a:gd name="connsiteY9" fmla="*/ 76256 h 1562156"/>
                <a:gd name="connsiteX10" fmla="*/ 1619250 w 3648075"/>
                <a:gd name="connsiteY10" fmla="*/ 276281 h 1562156"/>
                <a:gd name="connsiteX11" fmla="*/ 1533525 w 3648075"/>
                <a:gd name="connsiteY11" fmla="*/ 362006 h 1562156"/>
                <a:gd name="connsiteX12" fmla="*/ 952500 w 3648075"/>
                <a:gd name="connsiteY12" fmla="*/ 666806 h 1562156"/>
                <a:gd name="connsiteX13" fmla="*/ 752475 w 3648075"/>
                <a:gd name="connsiteY13" fmla="*/ 819206 h 1562156"/>
                <a:gd name="connsiteX14" fmla="*/ 476250 w 3648075"/>
                <a:gd name="connsiteY14" fmla="*/ 933506 h 1562156"/>
                <a:gd name="connsiteX15" fmla="*/ 247650 w 3648075"/>
                <a:gd name="connsiteY15" fmla="*/ 1104956 h 1562156"/>
                <a:gd name="connsiteX16" fmla="*/ 0 w 3648075"/>
                <a:gd name="connsiteY16" fmla="*/ 1562156 h 156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48075" h="1562156">
                  <a:moveTo>
                    <a:pt x="3648075" y="828731"/>
                  </a:moveTo>
                  <a:cubicBezTo>
                    <a:pt x="3613943" y="835081"/>
                    <a:pt x="3579812" y="841431"/>
                    <a:pt x="3552825" y="819206"/>
                  </a:cubicBezTo>
                  <a:cubicBezTo>
                    <a:pt x="3525838" y="796981"/>
                    <a:pt x="3517900" y="735068"/>
                    <a:pt x="3486150" y="695381"/>
                  </a:cubicBezTo>
                  <a:cubicBezTo>
                    <a:pt x="3454400" y="655693"/>
                    <a:pt x="3400425" y="617593"/>
                    <a:pt x="3362325" y="581081"/>
                  </a:cubicBezTo>
                  <a:cubicBezTo>
                    <a:pt x="3324225" y="544569"/>
                    <a:pt x="3359150" y="544569"/>
                    <a:pt x="3257550" y="476306"/>
                  </a:cubicBezTo>
                  <a:cubicBezTo>
                    <a:pt x="3155950" y="408043"/>
                    <a:pt x="2860675" y="228656"/>
                    <a:pt x="2752725" y="171506"/>
                  </a:cubicBezTo>
                  <a:cubicBezTo>
                    <a:pt x="2644775" y="114356"/>
                    <a:pt x="2665412" y="147693"/>
                    <a:pt x="2609850" y="133406"/>
                  </a:cubicBezTo>
                  <a:cubicBezTo>
                    <a:pt x="2554287" y="119118"/>
                    <a:pt x="2498725" y="108006"/>
                    <a:pt x="2419350" y="85781"/>
                  </a:cubicBezTo>
                  <a:cubicBezTo>
                    <a:pt x="2339975" y="63556"/>
                    <a:pt x="2233612" y="1643"/>
                    <a:pt x="2133600" y="56"/>
                  </a:cubicBezTo>
                  <a:cubicBezTo>
                    <a:pt x="2033588" y="-1531"/>
                    <a:pt x="1905000" y="30219"/>
                    <a:pt x="1819275" y="76256"/>
                  </a:cubicBezTo>
                  <a:cubicBezTo>
                    <a:pt x="1733550" y="122293"/>
                    <a:pt x="1619250" y="276281"/>
                    <a:pt x="1619250" y="276281"/>
                  </a:cubicBezTo>
                  <a:cubicBezTo>
                    <a:pt x="1571625" y="323906"/>
                    <a:pt x="1644650" y="296918"/>
                    <a:pt x="1533525" y="362006"/>
                  </a:cubicBezTo>
                  <a:cubicBezTo>
                    <a:pt x="1422400" y="427093"/>
                    <a:pt x="1082675" y="590606"/>
                    <a:pt x="952500" y="666806"/>
                  </a:cubicBezTo>
                  <a:cubicBezTo>
                    <a:pt x="822325" y="743006"/>
                    <a:pt x="831850" y="774756"/>
                    <a:pt x="752475" y="819206"/>
                  </a:cubicBezTo>
                  <a:cubicBezTo>
                    <a:pt x="673100" y="863656"/>
                    <a:pt x="560388" y="885881"/>
                    <a:pt x="476250" y="933506"/>
                  </a:cubicBezTo>
                  <a:cubicBezTo>
                    <a:pt x="392112" y="981131"/>
                    <a:pt x="327025" y="1000181"/>
                    <a:pt x="247650" y="1104956"/>
                  </a:cubicBezTo>
                  <a:cubicBezTo>
                    <a:pt x="168275" y="1209731"/>
                    <a:pt x="84137" y="1385943"/>
                    <a:pt x="0" y="15621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C671EA-BE6F-4DEB-8733-E00795CA823C}"/>
              </a:ext>
            </a:extLst>
          </p:cNvPr>
          <p:cNvSpPr txBox="1"/>
          <p:nvPr/>
        </p:nvSpPr>
        <p:spPr>
          <a:xfrm>
            <a:off x="0" y="931922"/>
            <a:ext cx="12192000" cy="523220"/>
          </a:xfrm>
          <a:prstGeom prst="rect">
            <a:avLst/>
          </a:prstGeom>
          <a:solidFill>
            <a:srgbClr val="060606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entury Gothic" panose="020B0502020202020204" pitchFamily="34" charset="0"/>
              </a:rPr>
              <a:t>Imagine being able to travel from London to New York in an hour!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0B1C7E-2917-41E1-8058-9D31B609D687}"/>
              </a:ext>
            </a:extLst>
          </p:cNvPr>
          <p:cNvSpPr/>
          <p:nvPr/>
        </p:nvSpPr>
        <p:spPr>
          <a:xfrm>
            <a:off x="8918609" y="405887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B25C2-8C8A-40F2-BF76-1585BA08EFA5}"/>
              </a:ext>
            </a:extLst>
          </p:cNvPr>
          <p:cNvGrpSpPr/>
          <p:nvPr/>
        </p:nvGrpSpPr>
        <p:grpSpPr>
          <a:xfrm>
            <a:off x="8828738" y="1876129"/>
            <a:ext cx="3620468" cy="2090248"/>
            <a:chOff x="8426708" y="4687719"/>
            <a:chExt cx="3620468" cy="20902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512579-BE11-4572-B9FF-2BDC3D997DAA}"/>
                </a:ext>
              </a:extLst>
            </p:cNvPr>
            <p:cNvSpPr txBox="1"/>
            <p:nvPr/>
          </p:nvSpPr>
          <p:spPr>
            <a:xfrm>
              <a:off x="8426708" y="6254747"/>
              <a:ext cx="3620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Wake in London</a:t>
              </a:r>
            </a:p>
          </p:txBody>
        </p:sp>
        <p:pic>
          <p:nvPicPr>
            <p:cNvPr id="13" name="Picture 12" descr="A person stretching the arms in front of a window&#10;&#10;Description automatically generated with low confidence">
              <a:extLst>
                <a:ext uri="{FF2B5EF4-FFF2-40B4-BE49-F238E27FC236}">
                  <a16:creationId xmlns:a16="http://schemas.microsoft.com/office/drawing/2014/main" id="{E9AE58E7-2357-4720-96CC-8E6B21C47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5441" y="4687719"/>
              <a:ext cx="2344229" cy="155287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11DBD3-7E9C-46B2-B705-D7A2F4EBC5B1}"/>
              </a:ext>
            </a:extLst>
          </p:cNvPr>
          <p:cNvGrpSpPr/>
          <p:nvPr/>
        </p:nvGrpSpPr>
        <p:grpSpPr>
          <a:xfrm>
            <a:off x="2825263" y="4768885"/>
            <a:ext cx="4549571" cy="1995954"/>
            <a:chOff x="2488379" y="4375908"/>
            <a:chExt cx="4549571" cy="19959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61E8A4-CD0D-47F6-AE8D-1F189C3DE4D1}"/>
                </a:ext>
              </a:extLst>
            </p:cNvPr>
            <p:cNvSpPr txBox="1"/>
            <p:nvPr/>
          </p:nvSpPr>
          <p:spPr>
            <a:xfrm>
              <a:off x="2488379" y="5848642"/>
              <a:ext cx="4549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Go to work in New York</a:t>
              </a:r>
            </a:p>
          </p:txBody>
        </p:sp>
        <p:pic>
          <p:nvPicPr>
            <p:cNvPr id="15" name="Picture 14" descr="A person looking out a window&#10;&#10;Description automatically generated with medium confidence">
              <a:extLst>
                <a:ext uri="{FF2B5EF4-FFF2-40B4-BE49-F238E27FC236}">
                  <a16:creationId xmlns:a16="http://schemas.microsoft.com/office/drawing/2014/main" id="{2C83F459-4439-4BD9-9D9F-40A51F26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188" y="4375908"/>
              <a:ext cx="2295076" cy="1530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09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092 L -0.00456 -0.00092 C -0.00742 -0.00046 -0.01042 0.00116 -0.01315 0.00047 C -0.01406 -4.81481E-6 -0.01354 -0.00254 -0.01393 -0.0037 C -0.01576 -0.00949 -0.01602 -0.00902 -0.01862 -0.01203 C -0.01914 -0.01481 -0.01927 -0.01805 -0.02018 -0.02037 C -0.02396 -0.03055 -0.02201 -0.02638 -0.02565 -0.03287 C -0.02591 -0.03472 -0.02591 -0.0368 -0.02643 -0.03842 C -0.02708 -0.04027 -0.02813 -0.0412 -0.02878 -0.04259 C -0.02943 -0.04398 -0.02982 -0.0456 -0.03034 -0.04675 C -0.0319 -0.04976 -0.03346 -0.05231 -0.03503 -0.05509 C -0.03581 -0.05648 -0.03685 -0.05763 -0.03737 -0.05925 C -0.03776 -0.06041 -0.04049 -0.06875 -0.04128 -0.07037 C -0.04557 -0.07962 -0.04167 -0.06967 -0.04674 -0.0787 C -0.04779 -0.08055 -0.04818 -0.08287 -0.04909 -0.08425 C -0.04974 -0.08541 -0.05078 -0.08518 -0.05143 -0.08564 C -0.05234 -0.08657 -0.05299 -0.08773 -0.05378 -0.08842 C -0.05938 -0.09375 -0.05846 -0.09305 -0.06237 -0.09537 C -0.06445 -0.09814 -0.06654 -0.10115 -0.06862 -0.1037 C -0.07018 -0.10555 -0.07188 -0.1074 -0.07331 -0.10925 C -0.07435 -0.11064 -0.07539 -0.11226 -0.07643 -0.11342 C -0.07852 -0.11597 -0.08047 -0.11921 -0.08268 -0.12037 C -0.08346 -0.12083 -0.08438 -0.12129 -0.08503 -0.12175 C -0.08646 -0.12314 -0.08945 -0.12754 -0.09049 -0.1287 C -0.0918 -0.13032 -0.09323 -0.13148 -0.0944 -0.13287 C -0.09609 -0.13472 -0.09766 -0.13657 -0.09909 -0.13842 C -0.10013 -0.13981 -0.10117 -0.14143 -0.10221 -0.14259 C -0.10326 -0.14375 -0.10443 -0.14444 -0.10534 -0.14537 C -0.10625 -0.14629 -0.1069 -0.14745 -0.10768 -0.14814 C -0.10872 -0.1493 -0.1099 -0.15 -0.11081 -0.15092 C -0.11654 -0.15671 -0.11276 -0.15439 -0.11862 -0.15648 C -0.12227 -0.16087 -0.12331 -0.1625 -0.12878 -0.16481 C -0.12982 -0.16527 -0.13099 -0.16574 -0.1319 -0.1662 C -0.13359 -0.16712 -0.13503 -0.16805 -0.13659 -0.16898 C -0.13737 -0.16944 -0.13815 -0.17013 -0.13893 -0.17037 C -0.13997 -0.17083 -0.14115 -0.17129 -0.14206 -0.17175 C -0.14349 -0.17268 -0.14466 -0.17384 -0.14596 -0.17453 C -0.14701 -0.17523 -0.14818 -0.17546 -0.14909 -0.17592 C -0.15 -0.17638 -0.15065 -0.17708 -0.15143 -0.17731 C -0.15443 -0.17847 -0.15977 -0.17962 -0.16237 -0.18009 C -0.16693 -0.18287 -0.1625 -0.18032 -0.16784 -0.18287 C -0.16979 -0.18379 -0.17148 -0.18495 -0.17331 -0.18564 C -0.17461 -0.18634 -0.17604 -0.18657 -0.17721 -0.18703 C -0.18698 -0.19189 -0.17695 -0.18842 -0.18659 -0.1912 C -0.18906 -0.19421 -0.19271 -0.19884 -0.19518 -0.19953 C -0.19648 -0.2 -0.19792 -0.20046 -0.19909 -0.20092 C -0.20729 -0.20462 -0.1944 -0.2 -0.20456 -0.2037 C -0.20716 -0.20486 -0.20977 -0.20555 -0.21237 -0.20648 C -0.21367 -0.20694 -0.2151 -0.20717 -0.21628 -0.20787 C -0.21706 -0.20833 -0.21784 -0.20902 -0.21862 -0.20925 C -0.2207 -0.20995 -0.22279 -0.21018 -0.22487 -0.21064 C -0.22982 -0.21018 -0.2349 -0.21018 -0.23971 -0.20925 C -0.24141 -0.20925 -0.24297 -0.20879 -0.2444 -0.20787 C -0.24714 -0.20671 -0.24818 -0.20486 -0.25065 -0.2037 C -0.26797 -0.19699 -0.24609 -0.20648 -0.25846 -0.20092 C -0.25924 -0.2 -0.26003 -0.19907 -0.26081 -0.19814 C -0.26276 -0.19652 -0.26432 -0.19675 -0.26628 -0.19537 C -0.27188 -0.19189 -0.26732 -0.19398 -0.27174 -0.18981 C -0.28385 -0.17916 -0.26667 -0.19699 -0.27956 -0.18148 C -0.2806 -0.18055 -0.28177 -0.18009 -0.28268 -0.1787 C -0.2849 -0.17615 -0.28529 -0.17407 -0.28659 -0.17037 C -0.28737 -0.16851 -0.28802 -0.16643 -0.28893 -0.16481 C -0.28984 -0.16365 -0.29102 -0.16296 -0.29206 -0.16203 C -0.2957 -0.14953 -0.29336 -0.15324 -0.29753 -0.14814 C -0.29805 -0.14537 -0.29844 -0.14143 -0.29909 -0.13842 C -0.29961 -0.13657 -0.29987 -0.13449 -0.30065 -0.13287 C -0.30208 -0.13055 -0.30534 -0.12731 -0.30534 -0.12731 C -0.30586 -0.12592 -0.30625 -0.1243 -0.3069 -0.12314 C -0.31042 -0.11828 -0.31563 -0.11412 -0.3194 -0.11064 C -0.32044 -0.10972 -0.32161 -0.10902 -0.32253 -0.10787 C -0.32383 -0.10648 -0.32513 -0.10509 -0.32643 -0.1037 C -0.32721 -0.10324 -0.32813 -0.103 -0.32878 -0.10231 C -0.32995 -0.10162 -0.33086 -0.10046 -0.3319 -0.09953 C -0.3332 -0.09861 -0.33451 -0.09768 -0.33581 -0.09675 C -0.33737 -0.09583 -0.33906 -0.09537 -0.34049 -0.09398 C -0.34206 -0.09259 -0.34375 -0.09143 -0.34518 -0.08981 C -0.34609 -0.08912 -0.34674 -0.08796 -0.34753 -0.08703 C -0.34857 -0.08611 -0.34974 -0.08541 -0.35065 -0.08425 C -0.35156 -0.08356 -0.35221 -0.0824 -0.35299 -0.08148 C -0.35378 -0.08101 -0.35469 -0.08078 -0.35534 -0.08009 C -0.36081 -0.07546 -0.35443 -0.07893 -0.36081 -0.07592 C -0.36211 -0.07453 -0.36341 -0.07314 -0.36471 -0.07175 C -0.36549 -0.07129 -0.36641 -0.07129 -0.36706 -0.07037 C -0.3681 -0.06944 -0.36862 -0.06736 -0.3694 -0.0662 C -0.37109 -0.06412 -0.37305 -0.06319 -0.37487 -0.06203 C -0.37591 -0.06064 -0.37695 -0.05902 -0.37799 -0.05787 C -0.3832 -0.05277 -0.37734 -0.06157 -0.38346 -0.0537 C -0.38438 -0.05277 -0.38503 -0.05069 -0.38581 -0.04953 C -0.38685 -0.04837 -0.38802 -0.04791 -0.38893 -0.04675 C -0.39036 -0.04513 -0.39154 -0.04305 -0.39284 -0.0412 C -0.39479 -0.03912 -0.39622 -0.03842 -0.39831 -0.03703 C -0.40508 -0.02523 -0.39583 -0.0412 -0.40378 -0.0287 C -0.40495 -0.02708 -0.40586 -0.025 -0.4069 -0.02314 C -0.41042 -0.01805 -0.41276 -0.02013 -0.41628 -0.01064 C -0.41901 -0.0037 -0.41654 -0.00879 -0.42096 -0.0037 C -0.42214 -0.00254 -0.42305 -0.00069 -0.42409 0.00047 C -0.42539 0.00163 -0.42669 0.00232 -0.42799 0.00325 C -0.43112 0.0051 -0.43008 0.00417 -0.43346 0.00602 C -0.43438 0.00625 -0.43516 0.00672 -0.43581 0.00741 C -0.43698 0.00811 -0.43789 0.0095 -0.43893 0.01019 C -0.44049 0.01088 -0.44206 0.01112 -0.44362 0.01158 C -0.4444 0.0125 -0.44518 0.01343 -0.44596 0.01436 C -0.44948 0.01737 -0.45013 0.01713 -0.45378 0.01852 C -0.45638 0.0213 -0.45638 0.02153 -0.45924 0.02408 C -0.46055 0.025 -0.46198 0.02547 -0.46315 0.02686 C -0.47331 0.03658 -0.46289 0.02778 -0.47174 0.03797 C -0.47253 0.03866 -0.47331 0.03889 -0.47409 0.03936 C -0.47552 0.04098 -0.47799 0.04445 -0.47956 0.0463 C -0.4806 0.04723 -0.48177 0.04769 -0.48268 0.04908 C -0.48359 0.05 -0.48411 0.05209 -0.48503 0.05325 C -0.48711 0.05533 -0.48919 0.05695 -0.49128 0.0588 C -0.49232 0.05973 -0.49362 0.05996 -0.4944 0.06158 C -0.49544 0.06343 -0.49661 0.06505 -0.49753 0.06713 C -0.50273 0.07871 -0.49831 0.07269 -0.50299 0.07825 C -0.50378 0.08218 -0.50404 0.08403 -0.50534 0.08797 C -0.50755 0.09399 -0.5112 0.09908 -0.51237 0.10602 C -0.51354 0.11204 -0.51458 0.11783 -0.51628 0.12408 C -0.52122 0.14121 -0.51745 0.12963 -0.52174 0.14075 C -0.52292 0.14329 -0.52487 0.14908 -0.52487 0.14908 L -0.52721 0.16575 C -0.52747 0.1676 -0.52747 0.16968 -0.52799 0.1713 L -0.52956 0.17547 C -0.52982 0.17778 -0.52995 0.1801 -0.53034 0.18241 C -0.53099 0.18473 -0.53177 0.18612 -0.53268 0.18797 L -0.53268 0.18936 " pathEditMode="relative" ptsTypes="AAAAAAAAAA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C671EA-BE6F-4DEB-8733-E00795CA823C}"/>
              </a:ext>
            </a:extLst>
          </p:cNvPr>
          <p:cNvSpPr txBox="1"/>
          <p:nvPr/>
        </p:nvSpPr>
        <p:spPr>
          <a:xfrm>
            <a:off x="3046095" y="4017874"/>
            <a:ext cx="847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This is the my vision of an energy-saving train of the future - the ‘Hyperloop’.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It will whizz through an almost airless tube.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DF1F4-6746-4275-9754-08C566417A60}"/>
              </a:ext>
            </a:extLst>
          </p:cNvPr>
          <p:cNvSpPr/>
          <p:nvPr/>
        </p:nvSpPr>
        <p:spPr>
          <a:xfrm>
            <a:off x="257174" y="6295946"/>
            <a:ext cx="11934825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Why will the Hyperloop use less energy than a normal train?</a:t>
            </a:r>
            <a:endParaRPr lang="en-US" sz="2400"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person, person, suit, indoor&#10;&#10;Description automatically generated">
            <a:extLst>
              <a:ext uri="{FF2B5EF4-FFF2-40B4-BE49-F238E27FC236}">
                <a16:creationId xmlns:a16="http://schemas.microsoft.com/office/drawing/2014/main" id="{D4ECEA8E-927E-4804-91D3-A35313C39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7246"/>
            <a:ext cx="3297942" cy="4838700"/>
          </a:xfrm>
          <a:prstGeom prst="rect">
            <a:avLst/>
          </a:prstGeom>
        </p:spPr>
      </p:pic>
      <p:pic>
        <p:nvPicPr>
          <p:cNvPr id="6" name="Picture 5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9420E62D-6981-4E6F-82EC-90AD9DDAFA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51" y="658488"/>
            <a:ext cx="5745147" cy="3389637"/>
          </a:xfrm>
          <a:prstGeom prst="cloudCallout">
            <a:avLst>
              <a:gd name="adj1" fmla="val -85151"/>
              <a:gd name="adj2" fmla="val 14219"/>
            </a:avLst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5190FC-2715-FC4A-B39D-7643484D6B66}"/>
              </a:ext>
            </a:extLst>
          </p:cNvPr>
          <p:cNvSpPr/>
          <p:nvPr/>
        </p:nvSpPr>
        <p:spPr>
          <a:xfrm>
            <a:off x="3166993" y="5926614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Elon Musk, entrepreneur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9B3C64-FCA4-4FF6-B14C-40439779919A}"/>
              </a:ext>
            </a:extLst>
          </p:cNvPr>
          <p:cNvSpPr txBox="1"/>
          <p:nvPr/>
        </p:nvSpPr>
        <p:spPr>
          <a:xfrm>
            <a:off x="452331" y="5137940"/>
            <a:ext cx="4935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entury Gothic" panose="020B0502020202020204" pitchFamily="34" charset="0"/>
              </a:rPr>
              <a:t>Friction with the air and track means energy is wasted as heat.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23B6F-83C8-47D3-8C02-369F89FB32B2}"/>
              </a:ext>
            </a:extLst>
          </p:cNvPr>
          <p:cNvSpPr txBox="1"/>
          <p:nvPr/>
        </p:nvSpPr>
        <p:spPr>
          <a:xfrm>
            <a:off x="6267450" y="1463123"/>
            <a:ext cx="52554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Century Gothic" panose="020B0502020202020204" pitchFamily="34" charset="0"/>
              </a:rPr>
              <a:t>Whereas the hyperloop will waste very little energy.</a:t>
            </a:r>
          </a:p>
        </p:txBody>
      </p:sp>
      <p:pic>
        <p:nvPicPr>
          <p:cNvPr id="5" name="Picture 4" descr="A picture containing light, rocket&#10;&#10;Description automatically generated">
            <a:extLst>
              <a:ext uri="{FF2B5EF4-FFF2-40B4-BE49-F238E27FC236}">
                <a16:creationId xmlns:a16="http://schemas.microsoft.com/office/drawing/2014/main" id="{B6384739-C728-4327-A71C-3959E708D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06" y="2705100"/>
            <a:ext cx="3840718" cy="2400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3B7CF8-7201-415C-A692-8524511701D5}"/>
              </a:ext>
            </a:extLst>
          </p:cNvPr>
          <p:cNvSpPr txBox="1"/>
          <p:nvPr/>
        </p:nvSpPr>
        <p:spPr>
          <a:xfrm>
            <a:off x="452331" y="1480053"/>
            <a:ext cx="47791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latin typeface="Century Gothic" panose="020B0502020202020204" pitchFamily="34" charset="0"/>
              </a:rPr>
              <a:t>With normal trains, lots of energy is wasted.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63484-58F7-4400-B33C-160DA32BE78D}"/>
              </a:ext>
            </a:extLst>
          </p:cNvPr>
          <p:cNvSpPr txBox="1"/>
          <p:nvPr/>
        </p:nvSpPr>
        <p:spPr>
          <a:xfrm>
            <a:off x="6336506" y="5156662"/>
            <a:ext cx="5186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entury Gothic" panose="020B0502020202020204" pitchFamily="34" charset="0"/>
              </a:rPr>
              <a:t>Low friction because the tube is almost airless and the train hovers over the track.</a:t>
            </a:r>
          </a:p>
        </p:txBody>
      </p:sp>
      <p:pic>
        <p:nvPicPr>
          <p:cNvPr id="8" name="Picture 7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EE36F060-1E00-4866-85B1-748C4CAE4F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1" y="2749209"/>
            <a:ext cx="3468344" cy="2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563B5F-CD82-45A5-BFCB-EF533EFDB9E9}"/>
              </a:ext>
            </a:extLst>
          </p:cNvPr>
          <p:cNvSpPr/>
          <p:nvPr/>
        </p:nvSpPr>
        <p:spPr>
          <a:xfrm>
            <a:off x="0" y="996375"/>
            <a:ext cx="3400855" cy="5861625"/>
          </a:xfrm>
          <a:prstGeom prst="rect">
            <a:avLst/>
          </a:prstGeom>
          <a:solidFill>
            <a:srgbClr val="DA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A9E5A24-B6A5-4616-B4A1-240018658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855" y="996374"/>
            <a:ext cx="8791145" cy="5861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0C932B-BF78-4DB2-A865-BFC9D509987F}"/>
              </a:ext>
            </a:extLst>
          </p:cNvPr>
          <p:cNvSpPr txBox="1"/>
          <p:nvPr/>
        </p:nvSpPr>
        <p:spPr>
          <a:xfrm>
            <a:off x="573545" y="2331719"/>
            <a:ext cx="44219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create energy saving inventions. </a:t>
            </a: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massive ones like the hyperloop but cheap devices that will help people save energy at home.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797F8-E714-458C-8D90-8146CE8A0C77}"/>
              </a:ext>
            </a:extLst>
          </p:cNvPr>
          <p:cNvSpPr txBox="1"/>
          <p:nvPr/>
        </p:nvSpPr>
        <p:spPr>
          <a:xfrm>
            <a:off x="302083" y="1358325"/>
            <a:ext cx="634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entury Gothic" panose="020B0502020202020204" pitchFamily="34" charset="0"/>
              </a:rPr>
              <a:t>Your friend is an inventor.</a:t>
            </a:r>
          </a:p>
        </p:txBody>
      </p:sp>
      <p:pic>
        <p:nvPicPr>
          <p:cNvPr id="9" name="Picture 8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A1F04E1C-F808-4BA5-806E-D2B731F235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633" y="5553706"/>
            <a:ext cx="590550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B7F87-2779-4990-B0A4-62B54AEB66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0" y="2305050"/>
            <a:ext cx="5429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7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79F69224-6F5D-4C2D-B9B9-2E51B58C7832}"/>
              </a:ext>
            </a:extLst>
          </p:cNvPr>
          <p:cNvSpPr/>
          <p:nvPr/>
        </p:nvSpPr>
        <p:spPr>
          <a:xfrm>
            <a:off x="0" y="996375"/>
            <a:ext cx="12192000" cy="5861625"/>
          </a:xfrm>
          <a:prstGeom prst="rect">
            <a:avLst/>
          </a:prstGeom>
          <a:solidFill>
            <a:srgbClr val="EB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ADB3BE-25CC-754B-8A9E-5AF8F8A48C88}"/>
              </a:ext>
            </a:extLst>
          </p:cNvPr>
          <p:cNvSpPr/>
          <p:nvPr/>
        </p:nvSpPr>
        <p:spPr>
          <a:xfrm>
            <a:off x="605269" y="1204495"/>
            <a:ext cx="3581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so many ideas but I’m not sure which is best.</a:t>
            </a:r>
          </a:p>
        </p:txBody>
      </p:sp>
      <p:pic>
        <p:nvPicPr>
          <p:cNvPr id="5" name="Picture 4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73ADA4FE-A25C-473F-B447-18D9ABB976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870" y="6179833"/>
            <a:ext cx="590550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A15D5-2657-40D1-98CB-A6F3C6290E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0" y="1084471"/>
            <a:ext cx="542925" cy="409575"/>
          </a:xfrm>
          <a:prstGeom prst="rect">
            <a:avLst/>
          </a:prstGeom>
        </p:spPr>
      </p:pic>
      <p:pic>
        <p:nvPicPr>
          <p:cNvPr id="10" name="Picture 9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8A990B4-A82A-498A-B9FD-F90B275E45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580" y="3138090"/>
            <a:ext cx="2508323" cy="3719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176E99-3CA8-47FB-9C38-33BAF2D46B8A}"/>
              </a:ext>
            </a:extLst>
          </p:cNvPr>
          <p:cNvSpPr txBox="1"/>
          <p:nvPr/>
        </p:nvSpPr>
        <p:spPr>
          <a:xfrm>
            <a:off x="3459903" y="5535938"/>
            <a:ext cx="6873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help me choose one and get the funding to make it?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75B6A6-B0D1-4692-B58D-3C73A5F38DC6}"/>
              </a:ext>
            </a:extLst>
          </p:cNvPr>
          <p:cNvGrpSpPr/>
          <p:nvPr/>
        </p:nvGrpSpPr>
        <p:grpSpPr>
          <a:xfrm>
            <a:off x="6635505" y="1071654"/>
            <a:ext cx="5367545" cy="1828800"/>
            <a:chOff x="6635505" y="1071654"/>
            <a:chExt cx="5367545" cy="1828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BFDF02-76FF-4859-A5C2-144BED16C5D3}"/>
                </a:ext>
              </a:extLst>
            </p:cNvPr>
            <p:cNvSpPr/>
            <p:nvPr/>
          </p:nvSpPr>
          <p:spPr>
            <a:xfrm>
              <a:off x="6635505" y="1071654"/>
              <a:ext cx="5367545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613772-7E8E-4CDF-A130-45DC8C8CA7B9}"/>
                </a:ext>
              </a:extLst>
            </p:cNvPr>
            <p:cNvSpPr txBox="1"/>
            <p:nvPr/>
          </p:nvSpPr>
          <p:spPr>
            <a:xfrm>
              <a:off x="6635505" y="1197620"/>
              <a:ext cx="377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Daniel" pitchFamily="50" charset="0"/>
                </a:rPr>
                <a:t>Turbine Headband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CE937C-97A7-469A-A34D-98846BFC0293}"/>
                </a:ext>
              </a:extLst>
            </p:cNvPr>
            <p:cNvSpPr txBox="1"/>
            <p:nvPr/>
          </p:nvSpPr>
          <p:spPr>
            <a:xfrm>
              <a:off x="6710986" y="1716155"/>
              <a:ext cx="3052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latin typeface="Daniel" pitchFamily="50" charset="0"/>
                </a:rPr>
                <a:t>Charge your phone while you run.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3D7DF63-9E2B-4534-9E01-AF4242CE4889}"/>
                </a:ext>
              </a:extLst>
            </p:cNvPr>
            <p:cNvGrpSpPr/>
            <p:nvPr/>
          </p:nvGrpSpPr>
          <p:grpSpPr>
            <a:xfrm>
              <a:off x="10155677" y="1494046"/>
              <a:ext cx="1702569" cy="1343682"/>
              <a:chOff x="1830571" y="1678831"/>
              <a:chExt cx="1420515" cy="105719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884876-C903-4BF2-A8FE-CFCD2ED5D660}"/>
                  </a:ext>
                </a:extLst>
              </p:cNvPr>
              <p:cNvGrpSpPr/>
              <p:nvPr/>
            </p:nvGrpSpPr>
            <p:grpSpPr>
              <a:xfrm>
                <a:off x="1830571" y="1678831"/>
                <a:ext cx="1420515" cy="1057193"/>
                <a:chOff x="2032766" y="1631867"/>
                <a:chExt cx="1864297" cy="1275861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618F2B8-8097-48BB-B03E-4D340347B5B9}"/>
                    </a:ext>
                  </a:extLst>
                </p:cNvPr>
                <p:cNvGrpSpPr/>
                <p:nvPr/>
              </p:nvGrpSpPr>
              <p:grpSpPr>
                <a:xfrm>
                  <a:off x="2032766" y="1631867"/>
                  <a:ext cx="851647" cy="865965"/>
                  <a:chOff x="3388659" y="379380"/>
                  <a:chExt cx="2949388" cy="2561044"/>
                </a:xfrm>
              </p:grpSpPr>
              <p:sp>
                <p:nvSpPr>
                  <p:cNvPr id="23" name="Cylinder 22">
                    <a:extLst>
                      <a:ext uri="{FF2B5EF4-FFF2-40B4-BE49-F238E27FC236}">
                        <a16:creationId xmlns:a16="http://schemas.microsoft.com/office/drawing/2014/main" id="{EB292F55-C162-473A-B134-ACFA5BB98E9E}"/>
                      </a:ext>
                    </a:extLst>
                  </p:cNvPr>
                  <p:cNvSpPr/>
                  <p:nvPr/>
                </p:nvSpPr>
                <p:spPr>
                  <a:xfrm>
                    <a:off x="3388659" y="2303929"/>
                    <a:ext cx="2949388" cy="636495"/>
                  </a:xfrm>
                  <a:prstGeom prst="ca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24" name="Picture 23" descr="A picture containing text&#10;&#10;Description automatically generated">
                    <a:extLst>
                      <a:ext uri="{FF2B5EF4-FFF2-40B4-BE49-F238E27FC236}">
                        <a16:creationId xmlns:a16="http://schemas.microsoft.com/office/drawing/2014/main" id="{4854993A-C36B-4271-9D24-36B186D01C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693357" y="379380"/>
                    <a:ext cx="2456329" cy="230392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63348B1-9F76-4603-9A5A-1B78525E9284}"/>
                    </a:ext>
                  </a:extLst>
                </p:cNvPr>
                <p:cNvGrpSpPr/>
                <p:nvPr/>
              </p:nvGrpSpPr>
              <p:grpSpPr>
                <a:xfrm>
                  <a:off x="2884413" y="1922013"/>
                  <a:ext cx="1012650" cy="985715"/>
                  <a:chOff x="6338047" y="2303929"/>
                  <a:chExt cx="1012650" cy="985715"/>
                </a:xfrm>
              </p:grpSpPr>
              <p:pic>
                <p:nvPicPr>
                  <p:cNvPr id="21" name="Picture 20" descr="Icon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DBB98C71-8736-44CB-8833-658AE99491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881314" y="2303929"/>
                    <a:ext cx="418842" cy="728086"/>
                  </a:xfrm>
                  <a:prstGeom prst="rect">
                    <a:avLst/>
                  </a:prstGeom>
                </p:spPr>
              </p:pic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61C8D043-09C7-4A92-87F5-68A7C4FBF008}"/>
                      </a:ext>
                    </a:extLst>
                  </p:cNvPr>
                  <p:cNvSpPr/>
                  <p:nvPr/>
                </p:nvSpPr>
                <p:spPr>
                  <a:xfrm>
                    <a:off x="6338047" y="2861818"/>
                    <a:ext cx="1012650" cy="427826"/>
                  </a:xfrm>
                  <a:custGeom>
                    <a:avLst/>
                    <a:gdLst>
                      <a:gd name="connsiteX0" fmla="*/ 753035 w 1012650"/>
                      <a:gd name="connsiteY0" fmla="*/ 197224 h 427826"/>
                      <a:gd name="connsiteX1" fmla="*/ 776941 w 1012650"/>
                      <a:gd name="connsiteY1" fmla="*/ 298824 h 427826"/>
                      <a:gd name="connsiteX2" fmla="*/ 956235 w 1012650"/>
                      <a:gd name="connsiteY2" fmla="*/ 268942 h 427826"/>
                      <a:gd name="connsiteX3" fmla="*/ 992094 w 1012650"/>
                      <a:gd name="connsiteY3" fmla="*/ 340659 h 427826"/>
                      <a:gd name="connsiteX4" fmla="*/ 663388 w 1012650"/>
                      <a:gd name="connsiteY4" fmla="*/ 424330 h 427826"/>
                      <a:gd name="connsiteX5" fmla="*/ 603623 w 1012650"/>
                      <a:gd name="connsiteY5" fmla="*/ 215153 h 427826"/>
                      <a:gd name="connsiteX6" fmla="*/ 442259 w 1012650"/>
                      <a:gd name="connsiteY6" fmla="*/ 215153 h 427826"/>
                      <a:gd name="connsiteX7" fmla="*/ 292847 w 1012650"/>
                      <a:gd name="connsiteY7" fmla="*/ 322730 h 427826"/>
                      <a:gd name="connsiteX8" fmla="*/ 215153 w 1012650"/>
                      <a:gd name="connsiteY8" fmla="*/ 179295 h 427826"/>
                      <a:gd name="connsiteX9" fmla="*/ 17929 w 1012650"/>
                      <a:gd name="connsiteY9" fmla="*/ 221130 h 427826"/>
                      <a:gd name="connsiteX10" fmla="*/ 89647 w 1012650"/>
                      <a:gd name="connsiteY10" fmla="*/ 65742 h 427826"/>
                      <a:gd name="connsiteX11" fmla="*/ 0 w 1012650"/>
                      <a:gd name="connsiteY11" fmla="*/ 0 h 427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12650" h="427826">
                        <a:moveTo>
                          <a:pt x="753035" y="197224"/>
                        </a:moveTo>
                        <a:cubicBezTo>
                          <a:pt x="748054" y="242047"/>
                          <a:pt x="743074" y="286871"/>
                          <a:pt x="776941" y="298824"/>
                        </a:cubicBezTo>
                        <a:cubicBezTo>
                          <a:pt x="810808" y="310777"/>
                          <a:pt x="920376" y="261970"/>
                          <a:pt x="956235" y="268942"/>
                        </a:cubicBezTo>
                        <a:cubicBezTo>
                          <a:pt x="992094" y="275915"/>
                          <a:pt x="1040902" y="314761"/>
                          <a:pt x="992094" y="340659"/>
                        </a:cubicBezTo>
                        <a:cubicBezTo>
                          <a:pt x="943286" y="366557"/>
                          <a:pt x="728133" y="445248"/>
                          <a:pt x="663388" y="424330"/>
                        </a:cubicBezTo>
                        <a:cubicBezTo>
                          <a:pt x="598643" y="403412"/>
                          <a:pt x="640478" y="250016"/>
                          <a:pt x="603623" y="215153"/>
                        </a:cubicBezTo>
                        <a:cubicBezTo>
                          <a:pt x="566768" y="180290"/>
                          <a:pt x="494055" y="197224"/>
                          <a:pt x="442259" y="215153"/>
                        </a:cubicBezTo>
                        <a:cubicBezTo>
                          <a:pt x="390463" y="233082"/>
                          <a:pt x="330698" y="328706"/>
                          <a:pt x="292847" y="322730"/>
                        </a:cubicBezTo>
                        <a:cubicBezTo>
                          <a:pt x="254996" y="316754"/>
                          <a:pt x="260973" y="196228"/>
                          <a:pt x="215153" y="179295"/>
                        </a:cubicBezTo>
                        <a:cubicBezTo>
                          <a:pt x="169333" y="162362"/>
                          <a:pt x="38847" y="240055"/>
                          <a:pt x="17929" y="221130"/>
                        </a:cubicBezTo>
                        <a:cubicBezTo>
                          <a:pt x="-2989" y="202205"/>
                          <a:pt x="92635" y="102597"/>
                          <a:pt x="89647" y="65742"/>
                        </a:cubicBezTo>
                        <a:cubicBezTo>
                          <a:pt x="86659" y="28887"/>
                          <a:pt x="43329" y="14443"/>
                          <a:pt x="0" y="0"/>
                        </a:cubicBezTo>
                      </a:path>
                    </a:pathLst>
                  </a:cu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474AB3F-2168-4382-B1B8-958208FFF98E}"/>
                  </a:ext>
                </a:extLst>
              </p:cNvPr>
              <p:cNvSpPr/>
              <p:nvPr/>
            </p:nvSpPr>
            <p:spPr>
              <a:xfrm>
                <a:off x="3035149" y="2498028"/>
                <a:ext cx="45719" cy="7432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DDD0C-60F4-4E4F-86ED-4A14D455C51C}"/>
              </a:ext>
            </a:extLst>
          </p:cNvPr>
          <p:cNvGrpSpPr/>
          <p:nvPr/>
        </p:nvGrpSpPr>
        <p:grpSpPr>
          <a:xfrm>
            <a:off x="4423552" y="2601993"/>
            <a:ext cx="5367545" cy="1570095"/>
            <a:chOff x="6635505" y="1071654"/>
            <a:chExt cx="5367545" cy="157009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9F08DC-BB64-47CC-9B25-4A194A859857}"/>
                </a:ext>
              </a:extLst>
            </p:cNvPr>
            <p:cNvSpPr/>
            <p:nvPr/>
          </p:nvSpPr>
          <p:spPr>
            <a:xfrm>
              <a:off x="6635505" y="1071654"/>
              <a:ext cx="5367545" cy="1570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FFB0CC-8A52-4304-AB43-7752FC2E35E6}"/>
                </a:ext>
              </a:extLst>
            </p:cNvPr>
            <p:cNvSpPr txBox="1"/>
            <p:nvPr/>
          </p:nvSpPr>
          <p:spPr>
            <a:xfrm>
              <a:off x="6635505" y="1197620"/>
              <a:ext cx="377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Daniel" pitchFamily="50" charset="0"/>
                </a:rPr>
                <a:t>Washing pod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A9628F-8410-4665-A088-D0954B321FEC}"/>
                </a:ext>
              </a:extLst>
            </p:cNvPr>
            <p:cNvSpPr txBox="1"/>
            <p:nvPr/>
          </p:nvSpPr>
          <p:spPr>
            <a:xfrm>
              <a:off x="6710986" y="1716155"/>
              <a:ext cx="3052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latin typeface="Daniel" pitchFamily="50" charset="0"/>
                </a:rPr>
                <a:t>A potable washing machine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F16F4E-7CE2-4159-A81D-CE4E44C3B4A3}"/>
              </a:ext>
            </a:extLst>
          </p:cNvPr>
          <p:cNvGrpSpPr/>
          <p:nvPr/>
        </p:nvGrpSpPr>
        <p:grpSpPr>
          <a:xfrm>
            <a:off x="7943300" y="2875183"/>
            <a:ext cx="1222333" cy="1020697"/>
            <a:chOff x="2230948" y="5482326"/>
            <a:chExt cx="3330283" cy="288243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F8ACF44-6E25-484C-A609-CAB50FC9671F}"/>
                </a:ext>
              </a:extLst>
            </p:cNvPr>
            <p:cNvSpPr/>
            <p:nvPr/>
          </p:nvSpPr>
          <p:spPr>
            <a:xfrm>
              <a:off x="2230948" y="6104709"/>
              <a:ext cx="3307704" cy="2260053"/>
            </a:xfrm>
            <a:custGeom>
              <a:avLst/>
              <a:gdLst>
                <a:gd name="connsiteX0" fmla="*/ 24573 w 3363091"/>
                <a:gd name="connsiteY0" fmla="*/ 52251 h 2260053"/>
                <a:gd name="connsiteX1" fmla="*/ 190036 w 3363091"/>
                <a:gd name="connsiteY1" fmla="*/ 557348 h 2260053"/>
                <a:gd name="connsiteX2" fmla="*/ 399042 w 3363091"/>
                <a:gd name="connsiteY2" fmla="*/ 1497874 h 2260053"/>
                <a:gd name="connsiteX3" fmla="*/ 520962 w 3363091"/>
                <a:gd name="connsiteY3" fmla="*/ 1802674 h 2260053"/>
                <a:gd name="connsiteX4" fmla="*/ 738676 w 3363091"/>
                <a:gd name="connsiteY4" fmla="*/ 2046514 h 2260053"/>
                <a:gd name="connsiteX5" fmla="*/ 1400527 w 3363091"/>
                <a:gd name="connsiteY5" fmla="*/ 2246811 h 2260053"/>
                <a:gd name="connsiteX6" fmla="*/ 2105922 w 3363091"/>
                <a:gd name="connsiteY6" fmla="*/ 2220685 h 2260053"/>
                <a:gd name="connsiteX7" fmla="*/ 2628436 w 3363091"/>
                <a:gd name="connsiteY7" fmla="*/ 2055222 h 2260053"/>
                <a:gd name="connsiteX8" fmla="*/ 2872276 w 3363091"/>
                <a:gd name="connsiteY8" fmla="*/ 1767840 h 2260053"/>
                <a:gd name="connsiteX9" fmla="*/ 3072573 w 3363091"/>
                <a:gd name="connsiteY9" fmla="*/ 1088571 h 2260053"/>
                <a:gd name="connsiteX10" fmla="*/ 3351247 w 3363091"/>
                <a:gd name="connsiteY10" fmla="*/ 87085 h 2260053"/>
                <a:gd name="connsiteX11" fmla="*/ 3351247 w 3363091"/>
                <a:gd name="connsiteY11" fmla="*/ 87085 h 2260053"/>
                <a:gd name="connsiteX12" fmla="*/ 3081282 w 3363091"/>
                <a:gd name="connsiteY12" fmla="*/ 0 h 2260053"/>
                <a:gd name="connsiteX13" fmla="*/ 747384 w 3363091"/>
                <a:gd name="connsiteY13" fmla="*/ 87085 h 2260053"/>
                <a:gd name="connsiteX14" fmla="*/ 24573 w 3363091"/>
                <a:gd name="connsiteY14" fmla="*/ 52251 h 226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3091" h="2260053">
                  <a:moveTo>
                    <a:pt x="24573" y="52251"/>
                  </a:moveTo>
                  <a:cubicBezTo>
                    <a:pt x="-68318" y="130628"/>
                    <a:pt x="127625" y="316411"/>
                    <a:pt x="190036" y="557348"/>
                  </a:cubicBezTo>
                  <a:cubicBezTo>
                    <a:pt x="252448" y="798285"/>
                    <a:pt x="343888" y="1290320"/>
                    <a:pt x="399042" y="1497874"/>
                  </a:cubicBezTo>
                  <a:cubicBezTo>
                    <a:pt x="454196" y="1705428"/>
                    <a:pt x="464356" y="1711234"/>
                    <a:pt x="520962" y="1802674"/>
                  </a:cubicBezTo>
                  <a:cubicBezTo>
                    <a:pt x="577568" y="1894114"/>
                    <a:pt x="592082" y="1972491"/>
                    <a:pt x="738676" y="2046514"/>
                  </a:cubicBezTo>
                  <a:cubicBezTo>
                    <a:pt x="885270" y="2120537"/>
                    <a:pt x="1172653" y="2217783"/>
                    <a:pt x="1400527" y="2246811"/>
                  </a:cubicBezTo>
                  <a:cubicBezTo>
                    <a:pt x="1628401" y="2275839"/>
                    <a:pt x="1901270" y="2252617"/>
                    <a:pt x="2105922" y="2220685"/>
                  </a:cubicBezTo>
                  <a:cubicBezTo>
                    <a:pt x="2310574" y="2188753"/>
                    <a:pt x="2500710" y="2130696"/>
                    <a:pt x="2628436" y="2055222"/>
                  </a:cubicBezTo>
                  <a:cubicBezTo>
                    <a:pt x="2756162" y="1979748"/>
                    <a:pt x="2798253" y="1928948"/>
                    <a:pt x="2872276" y="1767840"/>
                  </a:cubicBezTo>
                  <a:cubicBezTo>
                    <a:pt x="2946299" y="1606732"/>
                    <a:pt x="2992745" y="1368697"/>
                    <a:pt x="3072573" y="1088571"/>
                  </a:cubicBezTo>
                  <a:cubicBezTo>
                    <a:pt x="3152401" y="808445"/>
                    <a:pt x="3351247" y="87085"/>
                    <a:pt x="3351247" y="87085"/>
                  </a:cubicBezTo>
                  <a:lnTo>
                    <a:pt x="3351247" y="87085"/>
                  </a:lnTo>
                  <a:cubicBezTo>
                    <a:pt x="3306253" y="72571"/>
                    <a:pt x="3515259" y="0"/>
                    <a:pt x="3081282" y="0"/>
                  </a:cubicBezTo>
                  <a:cubicBezTo>
                    <a:pt x="2647305" y="0"/>
                    <a:pt x="1256835" y="79828"/>
                    <a:pt x="747384" y="87085"/>
                  </a:cubicBezTo>
                  <a:cubicBezTo>
                    <a:pt x="237933" y="94342"/>
                    <a:pt x="117464" y="-26126"/>
                    <a:pt x="24573" y="52251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113EDB-44F3-48A2-8767-374E28C9CE5E}"/>
                </a:ext>
              </a:extLst>
            </p:cNvPr>
            <p:cNvSpPr/>
            <p:nvPr/>
          </p:nvSpPr>
          <p:spPr>
            <a:xfrm>
              <a:off x="2483354" y="6547113"/>
              <a:ext cx="2850971" cy="1720552"/>
            </a:xfrm>
            <a:custGeom>
              <a:avLst/>
              <a:gdLst>
                <a:gd name="connsiteX0" fmla="*/ 7297 w 2850971"/>
                <a:gd name="connsiteY0" fmla="*/ 36567 h 1720552"/>
                <a:gd name="connsiteX1" fmla="*/ 85675 w 2850971"/>
                <a:gd name="connsiteY1" fmla="*/ 445870 h 1720552"/>
                <a:gd name="connsiteX2" fmla="*/ 225012 w 2850971"/>
                <a:gd name="connsiteY2" fmla="*/ 1003218 h 1720552"/>
                <a:gd name="connsiteX3" fmla="*/ 373057 w 2850971"/>
                <a:gd name="connsiteY3" fmla="*/ 1360270 h 1720552"/>
                <a:gd name="connsiteX4" fmla="*/ 590772 w 2850971"/>
                <a:gd name="connsiteY4" fmla="*/ 1534441 h 1720552"/>
                <a:gd name="connsiteX5" fmla="*/ 1156829 w 2850971"/>
                <a:gd name="connsiteY5" fmla="*/ 1708613 h 1720552"/>
                <a:gd name="connsiteX6" fmla="*/ 1731595 w 2850971"/>
                <a:gd name="connsiteY6" fmla="*/ 1691196 h 1720552"/>
                <a:gd name="connsiteX7" fmla="*/ 2219275 w 2850971"/>
                <a:gd name="connsiteY7" fmla="*/ 1577984 h 1720552"/>
                <a:gd name="connsiteX8" fmla="*/ 2419572 w 2850971"/>
                <a:gd name="connsiteY8" fmla="*/ 1421230 h 1720552"/>
                <a:gd name="connsiteX9" fmla="*/ 2550200 w 2850971"/>
                <a:gd name="connsiteY9" fmla="*/ 1220933 h 1720552"/>
                <a:gd name="connsiteX10" fmla="*/ 2715663 w 2850971"/>
                <a:gd name="connsiteY10" fmla="*/ 776796 h 1720552"/>
                <a:gd name="connsiteX11" fmla="*/ 2802749 w 2850971"/>
                <a:gd name="connsiteY11" fmla="*/ 219447 h 1720552"/>
                <a:gd name="connsiteX12" fmla="*/ 2820166 w 2850971"/>
                <a:gd name="connsiteY12" fmla="*/ 167196 h 1720552"/>
                <a:gd name="connsiteX13" fmla="*/ 2846292 w 2850971"/>
                <a:gd name="connsiteY13" fmla="*/ 1733 h 1720552"/>
                <a:gd name="connsiteX14" fmla="*/ 2715663 w 2850971"/>
                <a:gd name="connsiteY14" fmla="*/ 88818 h 1720552"/>
                <a:gd name="connsiteX15" fmla="*/ 2271526 w 2850971"/>
                <a:gd name="connsiteY15" fmla="*/ 219447 h 1720552"/>
                <a:gd name="connsiteX16" fmla="*/ 1566132 w 2850971"/>
                <a:gd name="connsiteY16" fmla="*/ 315241 h 1720552"/>
                <a:gd name="connsiteX17" fmla="*/ 886863 w 2850971"/>
                <a:gd name="connsiteY17" fmla="*/ 271698 h 1720552"/>
                <a:gd name="connsiteX18" fmla="*/ 268555 w 2850971"/>
                <a:gd name="connsiteY18" fmla="*/ 141070 h 1720552"/>
                <a:gd name="connsiteX19" fmla="*/ 7297 w 2850971"/>
                <a:gd name="connsiteY19" fmla="*/ 36567 h 17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0971" h="1720552">
                  <a:moveTo>
                    <a:pt x="7297" y="36567"/>
                  </a:moveTo>
                  <a:cubicBezTo>
                    <a:pt x="-23183" y="87367"/>
                    <a:pt x="49389" y="284762"/>
                    <a:pt x="85675" y="445870"/>
                  </a:cubicBezTo>
                  <a:cubicBezTo>
                    <a:pt x="121961" y="606978"/>
                    <a:pt x="177115" y="850818"/>
                    <a:pt x="225012" y="1003218"/>
                  </a:cubicBezTo>
                  <a:cubicBezTo>
                    <a:pt x="272909" y="1155618"/>
                    <a:pt x="312097" y="1271733"/>
                    <a:pt x="373057" y="1360270"/>
                  </a:cubicBezTo>
                  <a:cubicBezTo>
                    <a:pt x="434017" y="1448807"/>
                    <a:pt x="460143" y="1476384"/>
                    <a:pt x="590772" y="1534441"/>
                  </a:cubicBezTo>
                  <a:cubicBezTo>
                    <a:pt x="721401" y="1592498"/>
                    <a:pt x="966692" y="1682487"/>
                    <a:pt x="1156829" y="1708613"/>
                  </a:cubicBezTo>
                  <a:cubicBezTo>
                    <a:pt x="1346966" y="1734739"/>
                    <a:pt x="1554521" y="1712968"/>
                    <a:pt x="1731595" y="1691196"/>
                  </a:cubicBezTo>
                  <a:cubicBezTo>
                    <a:pt x="1908669" y="1669424"/>
                    <a:pt x="2104612" y="1622978"/>
                    <a:pt x="2219275" y="1577984"/>
                  </a:cubicBezTo>
                  <a:cubicBezTo>
                    <a:pt x="2333938" y="1532990"/>
                    <a:pt x="2364418" y="1480738"/>
                    <a:pt x="2419572" y="1421230"/>
                  </a:cubicBezTo>
                  <a:cubicBezTo>
                    <a:pt x="2474726" y="1361722"/>
                    <a:pt x="2500852" y="1328339"/>
                    <a:pt x="2550200" y="1220933"/>
                  </a:cubicBezTo>
                  <a:cubicBezTo>
                    <a:pt x="2599548" y="1113527"/>
                    <a:pt x="2673572" y="943710"/>
                    <a:pt x="2715663" y="776796"/>
                  </a:cubicBezTo>
                  <a:cubicBezTo>
                    <a:pt x="2757754" y="609882"/>
                    <a:pt x="2785332" y="321047"/>
                    <a:pt x="2802749" y="219447"/>
                  </a:cubicBezTo>
                  <a:cubicBezTo>
                    <a:pt x="2820166" y="117847"/>
                    <a:pt x="2812909" y="203482"/>
                    <a:pt x="2820166" y="167196"/>
                  </a:cubicBezTo>
                  <a:cubicBezTo>
                    <a:pt x="2827423" y="130910"/>
                    <a:pt x="2863709" y="14796"/>
                    <a:pt x="2846292" y="1733"/>
                  </a:cubicBezTo>
                  <a:cubicBezTo>
                    <a:pt x="2828875" y="-11330"/>
                    <a:pt x="2811457" y="52532"/>
                    <a:pt x="2715663" y="88818"/>
                  </a:cubicBezTo>
                  <a:cubicBezTo>
                    <a:pt x="2619869" y="125104"/>
                    <a:pt x="2463114" y="181710"/>
                    <a:pt x="2271526" y="219447"/>
                  </a:cubicBezTo>
                  <a:cubicBezTo>
                    <a:pt x="2079938" y="257184"/>
                    <a:pt x="1796909" y="306533"/>
                    <a:pt x="1566132" y="315241"/>
                  </a:cubicBezTo>
                  <a:cubicBezTo>
                    <a:pt x="1335355" y="323950"/>
                    <a:pt x="1103126" y="300726"/>
                    <a:pt x="886863" y="271698"/>
                  </a:cubicBezTo>
                  <a:cubicBezTo>
                    <a:pt x="670600" y="242670"/>
                    <a:pt x="415149" y="178807"/>
                    <a:pt x="268555" y="141070"/>
                  </a:cubicBezTo>
                  <a:cubicBezTo>
                    <a:pt x="121961" y="103333"/>
                    <a:pt x="37777" y="-14233"/>
                    <a:pt x="7297" y="3656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3A6A15-09C2-4283-825A-FADB6526010F}"/>
                </a:ext>
              </a:extLst>
            </p:cNvPr>
            <p:cNvSpPr/>
            <p:nvPr/>
          </p:nvSpPr>
          <p:spPr>
            <a:xfrm>
              <a:off x="2525486" y="6836229"/>
              <a:ext cx="2769325" cy="322262"/>
            </a:xfrm>
            <a:custGeom>
              <a:avLst/>
              <a:gdLst>
                <a:gd name="connsiteX0" fmla="*/ 0 w 2769325"/>
                <a:gd name="connsiteY0" fmla="*/ 0 h 322262"/>
                <a:gd name="connsiteX1" fmla="*/ 635725 w 2769325"/>
                <a:gd name="connsiteY1" fmla="*/ 235131 h 322262"/>
                <a:gd name="connsiteX2" fmla="*/ 1471748 w 2769325"/>
                <a:gd name="connsiteY2" fmla="*/ 322217 h 322262"/>
                <a:gd name="connsiteX3" fmla="*/ 2116183 w 2769325"/>
                <a:gd name="connsiteY3" fmla="*/ 243840 h 322262"/>
                <a:gd name="connsiteX4" fmla="*/ 2769325 w 2769325"/>
                <a:gd name="connsiteY4" fmla="*/ 4354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325" h="322262">
                  <a:moveTo>
                    <a:pt x="0" y="0"/>
                  </a:moveTo>
                  <a:cubicBezTo>
                    <a:pt x="195217" y="90714"/>
                    <a:pt x="390434" y="181428"/>
                    <a:pt x="635725" y="235131"/>
                  </a:cubicBezTo>
                  <a:cubicBezTo>
                    <a:pt x="881016" y="288834"/>
                    <a:pt x="1225005" y="320766"/>
                    <a:pt x="1471748" y="322217"/>
                  </a:cubicBezTo>
                  <a:cubicBezTo>
                    <a:pt x="1718491" y="323668"/>
                    <a:pt x="1899920" y="290286"/>
                    <a:pt x="2116183" y="243840"/>
                  </a:cubicBezTo>
                  <a:cubicBezTo>
                    <a:pt x="2332446" y="197394"/>
                    <a:pt x="2550885" y="120468"/>
                    <a:pt x="2769325" y="435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7D4D367-E144-474B-901D-AC90287B9287}"/>
                </a:ext>
              </a:extLst>
            </p:cNvPr>
            <p:cNvSpPr/>
            <p:nvPr/>
          </p:nvSpPr>
          <p:spPr>
            <a:xfrm>
              <a:off x="2591128" y="7170925"/>
              <a:ext cx="2651434" cy="322262"/>
            </a:xfrm>
            <a:custGeom>
              <a:avLst/>
              <a:gdLst>
                <a:gd name="connsiteX0" fmla="*/ 0 w 2769325"/>
                <a:gd name="connsiteY0" fmla="*/ 0 h 322262"/>
                <a:gd name="connsiteX1" fmla="*/ 635725 w 2769325"/>
                <a:gd name="connsiteY1" fmla="*/ 235131 h 322262"/>
                <a:gd name="connsiteX2" fmla="*/ 1471748 w 2769325"/>
                <a:gd name="connsiteY2" fmla="*/ 322217 h 322262"/>
                <a:gd name="connsiteX3" fmla="*/ 2116183 w 2769325"/>
                <a:gd name="connsiteY3" fmla="*/ 243840 h 322262"/>
                <a:gd name="connsiteX4" fmla="*/ 2769325 w 2769325"/>
                <a:gd name="connsiteY4" fmla="*/ 4354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325" h="322262">
                  <a:moveTo>
                    <a:pt x="0" y="0"/>
                  </a:moveTo>
                  <a:cubicBezTo>
                    <a:pt x="195217" y="90714"/>
                    <a:pt x="390434" y="181428"/>
                    <a:pt x="635725" y="235131"/>
                  </a:cubicBezTo>
                  <a:cubicBezTo>
                    <a:pt x="881016" y="288834"/>
                    <a:pt x="1225005" y="320766"/>
                    <a:pt x="1471748" y="322217"/>
                  </a:cubicBezTo>
                  <a:cubicBezTo>
                    <a:pt x="1718491" y="323668"/>
                    <a:pt x="1899920" y="290286"/>
                    <a:pt x="2116183" y="243840"/>
                  </a:cubicBezTo>
                  <a:cubicBezTo>
                    <a:pt x="2332446" y="197394"/>
                    <a:pt x="2550885" y="120468"/>
                    <a:pt x="2769325" y="435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F5EED60-BACA-424F-AAC5-23F8608517E9}"/>
                </a:ext>
              </a:extLst>
            </p:cNvPr>
            <p:cNvSpPr/>
            <p:nvPr/>
          </p:nvSpPr>
          <p:spPr>
            <a:xfrm>
              <a:off x="2682891" y="7464322"/>
              <a:ext cx="2481292" cy="322262"/>
            </a:xfrm>
            <a:custGeom>
              <a:avLst/>
              <a:gdLst>
                <a:gd name="connsiteX0" fmla="*/ 0 w 2769325"/>
                <a:gd name="connsiteY0" fmla="*/ 0 h 322262"/>
                <a:gd name="connsiteX1" fmla="*/ 635725 w 2769325"/>
                <a:gd name="connsiteY1" fmla="*/ 235131 h 322262"/>
                <a:gd name="connsiteX2" fmla="*/ 1471748 w 2769325"/>
                <a:gd name="connsiteY2" fmla="*/ 322217 h 322262"/>
                <a:gd name="connsiteX3" fmla="*/ 2116183 w 2769325"/>
                <a:gd name="connsiteY3" fmla="*/ 243840 h 322262"/>
                <a:gd name="connsiteX4" fmla="*/ 2769325 w 2769325"/>
                <a:gd name="connsiteY4" fmla="*/ 4354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325" h="322262">
                  <a:moveTo>
                    <a:pt x="0" y="0"/>
                  </a:moveTo>
                  <a:cubicBezTo>
                    <a:pt x="195217" y="90714"/>
                    <a:pt x="390434" y="181428"/>
                    <a:pt x="635725" y="235131"/>
                  </a:cubicBezTo>
                  <a:cubicBezTo>
                    <a:pt x="881016" y="288834"/>
                    <a:pt x="1225005" y="320766"/>
                    <a:pt x="1471748" y="322217"/>
                  </a:cubicBezTo>
                  <a:cubicBezTo>
                    <a:pt x="1718491" y="323668"/>
                    <a:pt x="1899920" y="290286"/>
                    <a:pt x="2116183" y="243840"/>
                  </a:cubicBezTo>
                  <a:cubicBezTo>
                    <a:pt x="2332446" y="197394"/>
                    <a:pt x="2550885" y="120468"/>
                    <a:pt x="2769325" y="435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DDA2E5-2555-42C3-9FDE-2C2084265FBB}"/>
                </a:ext>
              </a:extLst>
            </p:cNvPr>
            <p:cNvSpPr/>
            <p:nvPr/>
          </p:nvSpPr>
          <p:spPr>
            <a:xfrm>
              <a:off x="2741593" y="7701653"/>
              <a:ext cx="2318087" cy="322262"/>
            </a:xfrm>
            <a:custGeom>
              <a:avLst/>
              <a:gdLst>
                <a:gd name="connsiteX0" fmla="*/ 0 w 2769325"/>
                <a:gd name="connsiteY0" fmla="*/ 0 h 322262"/>
                <a:gd name="connsiteX1" fmla="*/ 635725 w 2769325"/>
                <a:gd name="connsiteY1" fmla="*/ 235131 h 322262"/>
                <a:gd name="connsiteX2" fmla="*/ 1471748 w 2769325"/>
                <a:gd name="connsiteY2" fmla="*/ 322217 h 322262"/>
                <a:gd name="connsiteX3" fmla="*/ 2116183 w 2769325"/>
                <a:gd name="connsiteY3" fmla="*/ 243840 h 322262"/>
                <a:gd name="connsiteX4" fmla="*/ 2769325 w 2769325"/>
                <a:gd name="connsiteY4" fmla="*/ 43542 h 32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325" h="322262">
                  <a:moveTo>
                    <a:pt x="0" y="0"/>
                  </a:moveTo>
                  <a:cubicBezTo>
                    <a:pt x="195217" y="90714"/>
                    <a:pt x="390434" y="181428"/>
                    <a:pt x="635725" y="235131"/>
                  </a:cubicBezTo>
                  <a:cubicBezTo>
                    <a:pt x="881016" y="288834"/>
                    <a:pt x="1225005" y="320766"/>
                    <a:pt x="1471748" y="322217"/>
                  </a:cubicBezTo>
                  <a:cubicBezTo>
                    <a:pt x="1718491" y="323668"/>
                    <a:pt x="1899920" y="290286"/>
                    <a:pt x="2116183" y="243840"/>
                  </a:cubicBezTo>
                  <a:cubicBezTo>
                    <a:pt x="2332446" y="197394"/>
                    <a:pt x="2550885" y="120468"/>
                    <a:pt x="2769325" y="435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2072DB-F663-4480-9FE2-7EEB4E990EC4}"/>
                </a:ext>
              </a:extLst>
            </p:cNvPr>
            <p:cNvCxnSpPr>
              <a:cxnSpLocks/>
              <a:endCxn id="42" idx="3"/>
            </p:cNvCxnSpPr>
            <p:nvPr/>
          </p:nvCxnSpPr>
          <p:spPr>
            <a:xfrm>
              <a:off x="2604512" y="6627223"/>
              <a:ext cx="251899" cy="128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0F0A38D-6131-4BCE-826B-BACEA1DBE96D}"/>
                </a:ext>
              </a:extLst>
            </p:cNvPr>
            <p:cNvCxnSpPr>
              <a:cxnSpLocks/>
            </p:cNvCxnSpPr>
            <p:nvPr/>
          </p:nvCxnSpPr>
          <p:spPr>
            <a:xfrm>
              <a:off x="2764746" y="6685342"/>
              <a:ext cx="212274" cy="1338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2D9914-9817-4271-814F-EDE1651E0665}"/>
                </a:ext>
              </a:extLst>
            </p:cNvPr>
            <p:cNvCxnSpPr>
              <a:cxnSpLocks/>
            </p:cNvCxnSpPr>
            <p:nvPr/>
          </p:nvCxnSpPr>
          <p:spPr>
            <a:xfrm>
              <a:off x="2959609" y="6722814"/>
              <a:ext cx="159281" cy="13577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733DA5-C43F-4EA8-B4C2-023712967F54}"/>
                </a:ext>
              </a:extLst>
            </p:cNvPr>
            <p:cNvCxnSpPr>
              <a:cxnSpLocks/>
            </p:cNvCxnSpPr>
            <p:nvPr/>
          </p:nvCxnSpPr>
          <p:spPr>
            <a:xfrm>
              <a:off x="3137254" y="6822329"/>
              <a:ext cx="143149" cy="13249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04D87C4-34B5-4B89-83D6-2D2B1A47B213}"/>
                </a:ext>
              </a:extLst>
            </p:cNvPr>
            <p:cNvCxnSpPr>
              <a:cxnSpLocks/>
            </p:cNvCxnSpPr>
            <p:nvPr/>
          </p:nvCxnSpPr>
          <p:spPr>
            <a:xfrm>
              <a:off x="3296998" y="6834769"/>
              <a:ext cx="132002" cy="1388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0C07A9-19AB-4D82-983E-FF708FC6D2E2}"/>
                </a:ext>
              </a:extLst>
            </p:cNvPr>
            <p:cNvCxnSpPr>
              <a:cxnSpLocks/>
            </p:cNvCxnSpPr>
            <p:nvPr/>
          </p:nvCxnSpPr>
          <p:spPr>
            <a:xfrm>
              <a:off x="3486208" y="6842113"/>
              <a:ext cx="77174" cy="14001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3323E6-6ACC-420C-A8DC-6DB47476CB99}"/>
                </a:ext>
              </a:extLst>
            </p:cNvPr>
            <p:cNvCxnSpPr>
              <a:cxnSpLocks/>
            </p:cNvCxnSpPr>
            <p:nvPr/>
          </p:nvCxnSpPr>
          <p:spPr>
            <a:xfrm>
              <a:off x="3630986" y="6873697"/>
              <a:ext cx="77174" cy="14001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C8EBCC5-0F40-4E90-AAE3-8447AF58C652}"/>
                </a:ext>
              </a:extLst>
            </p:cNvPr>
            <p:cNvCxnSpPr>
              <a:cxnSpLocks/>
            </p:cNvCxnSpPr>
            <p:nvPr/>
          </p:nvCxnSpPr>
          <p:spPr>
            <a:xfrm>
              <a:off x="3828945" y="6878073"/>
              <a:ext cx="51377" cy="14034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5524D6E-12A3-437E-9B73-1E25FB4B9AB6}"/>
                </a:ext>
              </a:extLst>
            </p:cNvPr>
            <p:cNvGrpSpPr/>
            <p:nvPr/>
          </p:nvGrpSpPr>
          <p:grpSpPr>
            <a:xfrm flipH="1">
              <a:off x="4018123" y="6618562"/>
              <a:ext cx="1224435" cy="1646659"/>
              <a:chOff x="2756910" y="6779623"/>
              <a:chExt cx="1224435" cy="1646659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07847A3-B2B3-4532-ADA6-14B9A4B8B69A}"/>
                  </a:ext>
                </a:extLst>
              </p:cNvPr>
              <p:cNvCxnSpPr>
                <a:cxnSpLocks/>
                <a:endCxn id="42" idx="9"/>
              </p:cNvCxnSpPr>
              <p:nvPr/>
            </p:nvCxnSpPr>
            <p:spPr>
              <a:xfrm>
                <a:off x="2756910" y="6779623"/>
                <a:ext cx="209004" cy="1149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E3B4BB1-9B22-4ED7-AA38-C9EA70AB9A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7146" y="6837742"/>
                <a:ext cx="207384" cy="13472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075A7E9-DF5C-4A36-9828-4CD4BFB96212}"/>
                  </a:ext>
                </a:extLst>
              </p:cNvPr>
              <p:cNvCxnSpPr>
                <a:cxnSpLocks/>
                <a:endCxn id="42" idx="7"/>
              </p:cNvCxnSpPr>
              <p:nvPr/>
            </p:nvCxnSpPr>
            <p:spPr>
              <a:xfrm>
                <a:off x="3112007" y="6875214"/>
                <a:ext cx="184832" cy="14109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769F789-BE26-428F-B0B7-996F483A1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9654" y="6974729"/>
                <a:ext cx="143149" cy="13249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A9CF141-16BD-4A81-9313-366B40D118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9398" y="6987169"/>
                <a:ext cx="132002" cy="13887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BB3EF49-5A0E-47F9-B2AE-76BC78367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8608" y="6994513"/>
                <a:ext cx="77174" cy="14001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525EC32-D082-4926-BA54-9DE202AF9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3386" y="7026097"/>
                <a:ext cx="77174" cy="14001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2D95C7-934F-4EF3-9F37-2F303F7BA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344" y="6799361"/>
                <a:ext cx="1" cy="16159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CA9BA9-C6D1-4723-B2C9-42095DF892BA}"/>
                </a:ext>
              </a:extLst>
            </p:cNvPr>
            <p:cNvSpPr/>
            <p:nvPr/>
          </p:nvSpPr>
          <p:spPr>
            <a:xfrm>
              <a:off x="2234556" y="5482326"/>
              <a:ext cx="3326675" cy="14107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38C549-8D12-4DF9-A10C-92729BFBAE11}"/>
                </a:ext>
              </a:extLst>
            </p:cNvPr>
            <p:cNvSpPr/>
            <p:nvPr/>
          </p:nvSpPr>
          <p:spPr>
            <a:xfrm>
              <a:off x="3049672" y="5894122"/>
              <a:ext cx="1636201" cy="5570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9552BD4-31C7-4282-9137-6978405ACEDB}"/>
                </a:ext>
              </a:extLst>
            </p:cNvPr>
            <p:cNvSpPr/>
            <p:nvPr/>
          </p:nvSpPr>
          <p:spPr>
            <a:xfrm>
              <a:off x="4012614" y="5897261"/>
              <a:ext cx="557011" cy="304320"/>
            </a:xfrm>
            <a:custGeom>
              <a:avLst/>
              <a:gdLst>
                <a:gd name="connsiteX0" fmla="*/ 17080 w 557011"/>
                <a:gd name="connsiteY0" fmla="*/ 16353 h 304320"/>
                <a:gd name="connsiteX1" fmla="*/ 95457 w 557011"/>
                <a:gd name="connsiteY1" fmla="*/ 146981 h 304320"/>
                <a:gd name="connsiteX2" fmla="*/ 95457 w 557011"/>
                <a:gd name="connsiteY2" fmla="*/ 277610 h 304320"/>
                <a:gd name="connsiteX3" fmla="*/ 199960 w 557011"/>
                <a:gd name="connsiteY3" fmla="*/ 303736 h 304320"/>
                <a:gd name="connsiteX4" fmla="*/ 365422 w 557011"/>
                <a:gd name="connsiteY4" fmla="*/ 295027 h 304320"/>
                <a:gd name="connsiteX5" fmla="*/ 452508 w 557011"/>
                <a:gd name="connsiteY5" fmla="*/ 286318 h 304320"/>
                <a:gd name="connsiteX6" fmla="*/ 469925 w 557011"/>
                <a:gd name="connsiteY6" fmla="*/ 155690 h 304320"/>
                <a:gd name="connsiteX7" fmla="*/ 557011 w 557011"/>
                <a:gd name="connsiteY7" fmla="*/ 51187 h 304320"/>
                <a:gd name="connsiteX8" fmla="*/ 469925 w 557011"/>
                <a:gd name="connsiteY8" fmla="*/ 7644 h 304320"/>
                <a:gd name="connsiteX9" fmla="*/ 17080 w 557011"/>
                <a:gd name="connsiteY9" fmla="*/ 16353 h 30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011" h="304320">
                  <a:moveTo>
                    <a:pt x="17080" y="16353"/>
                  </a:moveTo>
                  <a:cubicBezTo>
                    <a:pt x="-45331" y="39576"/>
                    <a:pt x="82394" y="103438"/>
                    <a:pt x="95457" y="146981"/>
                  </a:cubicBezTo>
                  <a:cubicBezTo>
                    <a:pt x="108520" y="190524"/>
                    <a:pt x="78040" y="251484"/>
                    <a:pt x="95457" y="277610"/>
                  </a:cubicBezTo>
                  <a:cubicBezTo>
                    <a:pt x="112874" y="303736"/>
                    <a:pt x="154966" y="300833"/>
                    <a:pt x="199960" y="303736"/>
                  </a:cubicBezTo>
                  <a:cubicBezTo>
                    <a:pt x="244954" y="306639"/>
                    <a:pt x="323331" y="297930"/>
                    <a:pt x="365422" y="295027"/>
                  </a:cubicBezTo>
                  <a:cubicBezTo>
                    <a:pt x="407513" y="292124"/>
                    <a:pt x="435091" y="309541"/>
                    <a:pt x="452508" y="286318"/>
                  </a:cubicBezTo>
                  <a:cubicBezTo>
                    <a:pt x="469925" y="263095"/>
                    <a:pt x="452508" y="194878"/>
                    <a:pt x="469925" y="155690"/>
                  </a:cubicBezTo>
                  <a:cubicBezTo>
                    <a:pt x="487342" y="116502"/>
                    <a:pt x="557011" y="75861"/>
                    <a:pt x="557011" y="51187"/>
                  </a:cubicBezTo>
                  <a:cubicBezTo>
                    <a:pt x="557011" y="26513"/>
                    <a:pt x="552656" y="16352"/>
                    <a:pt x="469925" y="7644"/>
                  </a:cubicBezTo>
                  <a:cubicBezTo>
                    <a:pt x="387194" y="-1064"/>
                    <a:pt x="79491" y="-6870"/>
                    <a:pt x="17080" y="163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F1C8A78-E8B4-4E33-8BC3-EF216BA71E97}"/>
                </a:ext>
              </a:extLst>
            </p:cNvPr>
            <p:cNvSpPr/>
            <p:nvPr/>
          </p:nvSpPr>
          <p:spPr>
            <a:xfrm>
              <a:off x="4007360" y="5824351"/>
              <a:ext cx="580946" cy="2043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72BEE58-FBE5-4EEE-ADFF-6A9BA645A587}"/>
              </a:ext>
            </a:extLst>
          </p:cNvPr>
          <p:cNvSpPr/>
          <p:nvPr/>
        </p:nvSpPr>
        <p:spPr>
          <a:xfrm>
            <a:off x="5855477" y="3976121"/>
            <a:ext cx="5367545" cy="1570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1CAD6B4-4A9D-4D5A-957B-AB292FE51FB2}"/>
              </a:ext>
            </a:extLst>
          </p:cNvPr>
          <p:cNvGrpSpPr/>
          <p:nvPr/>
        </p:nvGrpSpPr>
        <p:grpSpPr>
          <a:xfrm>
            <a:off x="9542199" y="4211844"/>
            <a:ext cx="1361629" cy="1236469"/>
            <a:chOff x="2114249" y="3549251"/>
            <a:chExt cx="2446942" cy="232855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92B8E3-F274-4648-98EA-8FB4A8EB9DE9}"/>
                </a:ext>
              </a:extLst>
            </p:cNvPr>
            <p:cNvSpPr/>
            <p:nvPr/>
          </p:nvSpPr>
          <p:spPr>
            <a:xfrm>
              <a:off x="2788196" y="3549251"/>
              <a:ext cx="1772995" cy="2003288"/>
            </a:xfrm>
            <a:custGeom>
              <a:avLst/>
              <a:gdLst>
                <a:gd name="connsiteX0" fmla="*/ 132804 w 1772995"/>
                <a:gd name="connsiteY0" fmla="*/ 521099 h 2003288"/>
                <a:gd name="connsiteX1" fmla="*/ 189954 w 1772995"/>
                <a:gd name="connsiteY1" fmla="*/ 451249 h 2003288"/>
                <a:gd name="connsiteX2" fmla="*/ 240754 w 1772995"/>
                <a:gd name="connsiteY2" fmla="*/ 368699 h 2003288"/>
                <a:gd name="connsiteX3" fmla="*/ 259804 w 1772995"/>
                <a:gd name="connsiteY3" fmla="*/ 298849 h 2003288"/>
                <a:gd name="connsiteX4" fmla="*/ 234404 w 1772995"/>
                <a:gd name="connsiteY4" fmla="*/ 203599 h 2003288"/>
                <a:gd name="connsiteX5" fmla="*/ 380454 w 1772995"/>
                <a:gd name="connsiteY5" fmla="*/ 51199 h 2003288"/>
                <a:gd name="connsiteX6" fmla="*/ 482054 w 1772995"/>
                <a:gd name="connsiteY6" fmla="*/ 6749 h 2003288"/>
                <a:gd name="connsiteX7" fmla="*/ 634454 w 1772995"/>
                <a:gd name="connsiteY7" fmla="*/ 19449 h 2003288"/>
                <a:gd name="connsiteX8" fmla="*/ 913854 w 1772995"/>
                <a:gd name="connsiteY8" fmla="*/ 184549 h 2003288"/>
                <a:gd name="connsiteX9" fmla="*/ 1288504 w 1772995"/>
                <a:gd name="connsiteY9" fmla="*/ 476649 h 2003288"/>
                <a:gd name="connsiteX10" fmla="*/ 1542504 w 1772995"/>
                <a:gd name="connsiteY10" fmla="*/ 736999 h 2003288"/>
                <a:gd name="connsiteX11" fmla="*/ 1733004 w 1772995"/>
                <a:gd name="connsiteY11" fmla="*/ 959249 h 2003288"/>
                <a:gd name="connsiteX12" fmla="*/ 1771104 w 1772995"/>
                <a:gd name="connsiteY12" fmla="*/ 1206899 h 2003288"/>
                <a:gd name="connsiteX13" fmla="*/ 1752054 w 1772995"/>
                <a:gd name="connsiteY13" fmla="*/ 1479949 h 2003288"/>
                <a:gd name="connsiteX14" fmla="*/ 1625054 w 1772995"/>
                <a:gd name="connsiteY14" fmla="*/ 1759349 h 2003288"/>
                <a:gd name="connsiteX15" fmla="*/ 1466304 w 1772995"/>
                <a:gd name="connsiteY15" fmla="*/ 1918099 h 2003288"/>
                <a:gd name="connsiteX16" fmla="*/ 1377404 w 1772995"/>
                <a:gd name="connsiteY16" fmla="*/ 1968899 h 2003288"/>
                <a:gd name="connsiteX17" fmla="*/ 1269454 w 1772995"/>
                <a:gd name="connsiteY17" fmla="*/ 1956199 h 2003288"/>
                <a:gd name="connsiteX18" fmla="*/ 717004 w 1772995"/>
                <a:gd name="connsiteY18" fmla="*/ 1403749 h 2003288"/>
                <a:gd name="connsiteX19" fmla="*/ 31204 w 1772995"/>
                <a:gd name="connsiteY19" fmla="*/ 654449 h 2003288"/>
                <a:gd name="connsiteX20" fmla="*/ 132804 w 1772995"/>
                <a:gd name="connsiteY20" fmla="*/ 521099 h 200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2995" h="2003288">
                  <a:moveTo>
                    <a:pt x="132804" y="521099"/>
                  </a:moveTo>
                  <a:cubicBezTo>
                    <a:pt x="159262" y="487232"/>
                    <a:pt x="171962" y="476649"/>
                    <a:pt x="189954" y="451249"/>
                  </a:cubicBezTo>
                  <a:cubicBezTo>
                    <a:pt x="207946" y="425849"/>
                    <a:pt x="229112" y="394099"/>
                    <a:pt x="240754" y="368699"/>
                  </a:cubicBezTo>
                  <a:cubicBezTo>
                    <a:pt x="252396" y="343299"/>
                    <a:pt x="260862" y="326366"/>
                    <a:pt x="259804" y="298849"/>
                  </a:cubicBezTo>
                  <a:cubicBezTo>
                    <a:pt x="258746" y="271332"/>
                    <a:pt x="214296" y="244874"/>
                    <a:pt x="234404" y="203599"/>
                  </a:cubicBezTo>
                  <a:cubicBezTo>
                    <a:pt x="254512" y="162324"/>
                    <a:pt x="339179" y="84007"/>
                    <a:pt x="380454" y="51199"/>
                  </a:cubicBezTo>
                  <a:cubicBezTo>
                    <a:pt x="421729" y="18391"/>
                    <a:pt x="439721" y="12041"/>
                    <a:pt x="482054" y="6749"/>
                  </a:cubicBezTo>
                  <a:cubicBezTo>
                    <a:pt x="524387" y="1457"/>
                    <a:pt x="562487" y="-10184"/>
                    <a:pt x="634454" y="19449"/>
                  </a:cubicBezTo>
                  <a:cubicBezTo>
                    <a:pt x="706421" y="49082"/>
                    <a:pt x="804846" y="108349"/>
                    <a:pt x="913854" y="184549"/>
                  </a:cubicBezTo>
                  <a:cubicBezTo>
                    <a:pt x="1022862" y="260749"/>
                    <a:pt x="1183729" y="384574"/>
                    <a:pt x="1288504" y="476649"/>
                  </a:cubicBezTo>
                  <a:cubicBezTo>
                    <a:pt x="1393279" y="568724"/>
                    <a:pt x="1468421" y="656566"/>
                    <a:pt x="1542504" y="736999"/>
                  </a:cubicBezTo>
                  <a:cubicBezTo>
                    <a:pt x="1616587" y="817432"/>
                    <a:pt x="1694904" y="880932"/>
                    <a:pt x="1733004" y="959249"/>
                  </a:cubicBezTo>
                  <a:cubicBezTo>
                    <a:pt x="1771104" y="1037566"/>
                    <a:pt x="1767929" y="1120116"/>
                    <a:pt x="1771104" y="1206899"/>
                  </a:cubicBezTo>
                  <a:cubicBezTo>
                    <a:pt x="1774279" y="1293682"/>
                    <a:pt x="1776396" y="1387874"/>
                    <a:pt x="1752054" y="1479949"/>
                  </a:cubicBezTo>
                  <a:cubicBezTo>
                    <a:pt x="1727712" y="1572024"/>
                    <a:pt x="1672679" y="1686324"/>
                    <a:pt x="1625054" y="1759349"/>
                  </a:cubicBezTo>
                  <a:cubicBezTo>
                    <a:pt x="1577429" y="1832374"/>
                    <a:pt x="1507579" y="1883174"/>
                    <a:pt x="1466304" y="1918099"/>
                  </a:cubicBezTo>
                  <a:cubicBezTo>
                    <a:pt x="1425029" y="1953024"/>
                    <a:pt x="1410212" y="1962549"/>
                    <a:pt x="1377404" y="1968899"/>
                  </a:cubicBezTo>
                  <a:cubicBezTo>
                    <a:pt x="1344596" y="1975249"/>
                    <a:pt x="1379521" y="2050391"/>
                    <a:pt x="1269454" y="1956199"/>
                  </a:cubicBezTo>
                  <a:cubicBezTo>
                    <a:pt x="1159387" y="1862007"/>
                    <a:pt x="923379" y="1620707"/>
                    <a:pt x="717004" y="1403749"/>
                  </a:cubicBezTo>
                  <a:cubicBezTo>
                    <a:pt x="510629" y="1186791"/>
                    <a:pt x="132804" y="800499"/>
                    <a:pt x="31204" y="654449"/>
                  </a:cubicBezTo>
                  <a:cubicBezTo>
                    <a:pt x="-70396" y="508399"/>
                    <a:pt x="106346" y="554966"/>
                    <a:pt x="132804" y="5210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F018ABF-C8F9-478B-8EE9-E8FF1F75F582}"/>
                </a:ext>
              </a:extLst>
            </p:cNvPr>
            <p:cNvSpPr/>
            <p:nvPr/>
          </p:nvSpPr>
          <p:spPr>
            <a:xfrm rot="16404296" flipH="1">
              <a:off x="2229395" y="3989664"/>
              <a:ext cx="1772995" cy="2003288"/>
            </a:xfrm>
            <a:custGeom>
              <a:avLst/>
              <a:gdLst>
                <a:gd name="connsiteX0" fmla="*/ 132804 w 1772995"/>
                <a:gd name="connsiteY0" fmla="*/ 521099 h 2003288"/>
                <a:gd name="connsiteX1" fmla="*/ 189954 w 1772995"/>
                <a:gd name="connsiteY1" fmla="*/ 451249 h 2003288"/>
                <a:gd name="connsiteX2" fmla="*/ 240754 w 1772995"/>
                <a:gd name="connsiteY2" fmla="*/ 368699 h 2003288"/>
                <a:gd name="connsiteX3" fmla="*/ 259804 w 1772995"/>
                <a:gd name="connsiteY3" fmla="*/ 298849 h 2003288"/>
                <a:gd name="connsiteX4" fmla="*/ 234404 w 1772995"/>
                <a:gd name="connsiteY4" fmla="*/ 203599 h 2003288"/>
                <a:gd name="connsiteX5" fmla="*/ 380454 w 1772995"/>
                <a:gd name="connsiteY5" fmla="*/ 51199 h 2003288"/>
                <a:gd name="connsiteX6" fmla="*/ 482054 w 1772995"/>
                <a:gd name="connsiteY6" fmla="*/ 6749 h 2003288"/>
                <a:gd name="connsiteX7" fmla="*/ 634454 w 1772995"/>
                <a:gd name="connsiteY7" fmla="*/ 19449 h 2003288"/>
                <a:gd name="connsiteX8" fmla="*/ 913854 w 1772995"/>
                <a:gd name="connsiteY8" fmla="*/ 184549 h 2003288"/>
                <a:gd name="connsiteX9" fmla="*/ 1288504 w 1772995"/>
                <a:gd name="connsiteY9" fmla="*/ 476649 h 2003288"/>
                <a:gd name="connsiteX10" fmla="*/ 1542504 w 1772995"/>
                <a:gd name="connsiteY10" fmla="*/ 736999 h 2003288"/>
                <a:gd name="connsiteX11" fmla="*/ 1733004 w 1772995"/>
                <a:gd name="connsiteY11" fmla="*/ 959249 h 2003288"/>
                <a:gd name="connsiteX12" fmla="*/ 1771104 w 1772995"/>
                <a:gd name="connsiteY12" fmla="*/ 1206899 h 2003288"/>
                <a:gd name="connsiteX13" fmla="*/ 1752054 w 1772995"/>
                <a:gd name="connsiteY13" fmla="*/ 1479949 h 2003288"/>
                <a:gd name="connsiteX14" fmla="*/ 1625054 w 1772995"/>
                <a:gd name="connsiteY14" fmla="*/ 1759349 h 2003288"/>
                <a:gd name="connsiteX15" fmla="*/ 1466304 w 1772995"/>
                <a:gd name="connsiteY15" fmla="*/ 1918099 h 2003288"/>
                <a:gd name="connsiteX16" fmla="*/ 1377404 w 1772995"/>
                <a:gd name="connsiteY16" fmla="*/ 1968899 h 2003288"/>
                <a:gd name="connsiteX17" fmla="*/ 1269454 w 1772995"/>
                <a:gd name="connsiteY17" fmla="*/ 1956199 h 2003288"/>
                <a:gd name="connsiteX18" fmla="*/ 717004 w 1772995"/>
                <a:gd name="connsiteY18" fmla="*/ 1403749 h 2003288"/>
                <a:gd name="connsiteX19" fmla="*/ 31204 w 1772995"/>
                <a:gd name="connsiteY19" fmla="*/ 654449 h 2003288"/>
                <a:gd name="connsiteX20" fmla="*/ 132804 w 1772995"/>
                <a:gd name="connsiteY20" fmla="*/ 521099 h 200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72995" h="2003288">
                  <a:moveTo>
                    <a:pt x="132804" y="521099"/>
                  </a:moveTo>
                  <a:cubicBezTo>
                    <a:pt x="159262" y="487232"/>
                    <a:pt x="171962" y="476649"/>
                    <a:pt x="189954" y="451249"/>
                  </a:cubicBezTo>
                  <a:cubicBezTo>
                    <a:pt x="207946" y="425849"/>
                    <a:pt x="229112" y="394099"/>
                    <a:pt x="240754" y="368699"/>
                  </a:cubicBezTo>
                  <a:cubicBezTo>
                    <a:pt x="252396" y="343299"/>
                    <a:pt x="260862" y="326366"/>
                    <a:pt x="259804" y="298849"/>
                  </a:cubicBezTo>
                  <a:cubicBezTo>
                    <a:pt x="258746" y="271332"/>
                    <a:pt x="214296" y="244874"/>
                    <a:pt x="234404" y="203599"/>
                  </a:cubicBezTo>
                  <a:cubicBezTo>
                    <a:pt x="254512" y="162324"/>
                    <a:pt x="339179" y="84007"/>
                    <a:pt x="380454" y="51199"/>
                  </a:cubicBezTo>
                  <a:cubicBezTo>
                    <a:pt x="421729" y="18391"/>
                    <a:pt x="439721" y="12041"/>
                    <a:pt x="482054" y="6749"/>
                  </a:cubicBezTo>
                  <a:cubicBezTo>
                    <a:pt x="524387" y="1457"/>
                    <a:pt x="562487" y="-10184"/>
                    <a:pt x="634454" y="19449"/>
                  </a:cubicBezTo>
                  <a:cubicBezTo>
                    <a:pt x="706421" y="49082"/>
                    <a:pt x="804846" y="108349"/>
                    <a:pt x="913854" y="184549"/>
                  </a:cubicBezTo>
                  <a:cubicBezTo>
                    <a:pt x="1022862" y="260749"/>
                    <a:pt x="1183729" y="384574"/>
                    <a:pt x="1288504" y="476649"/>
                  </a:cubicBezTo>
                  <a:cubicBezTo>
                    <a:pt x="1393279" y="568724"/>
                    <a:pt x="1468421" y="656566"/>
                    <a:pt x="1542504" y="736999"/>
                  </a:cubicBezTo>
                  <a:cubicBezTo>
                    <a:pt x="1616587" y="817432"/>
                    <a:pt x="1694904" y="880932"/>
                    <a:pt x="1733004" y="959249"/>
                  </a:cubicBezTo>
                  <a:cubicBezTo>
                    <a:pt x="1771104" y="1037566"/>
                    <a:pt x="1767929" y="1120116"/>
                    <a:pt x="1771104" y="1206899"/>
                  </a:cubicBezTo>
                  <a:cubicBezTo>
                    <a:pt x="1774279" y="1293682"/>
                    <a:pt x="1776396" y="1387874"/>
                    <a:pt x="1752054" y="1479949"/>
                  </a:cubicBezTo>
                  <a:cubicBezTo>
                    <a:pt x="1727712" y="1572024"/>
                    <a:pt x="1672679" y="1686324"/>
                    <a:pt x="1625054" y="1759349"/>
                  </a:cubicBezTo>
                  <a:cubicBezTo>
                    <a:pt x="1577429" y="1832374"/>
                    <a:pt x="1507579" y="1883174"/>
                    <a:pt x="1466304" y="1918099"/>
                  </a:cubicBezTo>
                  <a:cubicBezTo>
                    <a:pt x="1425029" y="1953024"/>
                    <a:pt x="1410212" y="1962549"/>
                    <a:pt x="1377404" y="1968899"/>
                  </a:cubicBezTo>
                  <a:cubicBezTo>
                    <a:pt x="1344596" y="1975249"/>
                    <a:pt x="1379521" y="2050391"/>
                    <a:pt x="1269454" y="1956199"/>
                  </a:cubicBezTo>
                  <a:cubicBezTo>
                    <a:pt x="1159387" y="1862007"/>
                    <a:pt x="923379" y="1620707"/>
                    <a:pt x="717004" y="1403749"/>
                  </a:cubicBezTo>
                  <a:cubicBezTo>
                    <a:pt x="510629" y="1186791"/>
                    <a:pt x="132804" y="800499"/>
                    <a:pt x="31204" y="654449"/>
                  </a:cubicBezTo>
                  <a:cubicBezTo>
                    <a:pt x="-70396" y="508399"/>
                    <a:pt x="106346" y="554966"/>
                    <a:pt x="132804" y="5210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99485C8-2E9A-4391-B87C-3F7C83306473}"/>
                </a:ext>
              </a:extLst>
            </p:cNvPr>
            <p:cNvSpPr/>
            <p:nvPr/>
          </p:nvSpPr>
          <p:spPr>
            <a:xfrm>
              <a:off x="2900010" y="3705005"/>
              <a:ext cx="1503969" cy="1691780"/>
            </a:xfrm>
            <a:custGeom>
              <a:avLst/>
              <a:gdLst>
                <a:gd name="connsiteX0" fmla="*/ 99334 w 1503969"/>
                <a:gd name="connsiteY0" fmla="*/ 443088 h 1691780"/>
                <a:gd name="connsiteX1" fmla="*/ 289834 w 1503969"/>
                <a:gd name="connsiteY1" fmla="*/ 170038 h 1691780"/>
                <a:gd name="connsiteX2" fmla="*/ 353334 w 1503969"/>
                <a:gd name="connsiteY2" fmla="*/ 49388 h 1691780"/>
                <a:gd name="connsiteX3" fmla="*/ 499384 w 1503969"/>
                <a:gd name="connsiteY3" fmla="*/ 4938 h 1691780"/>
                <a:gd name="connsiteX4" fmla="*/ 772434 w 1503969"/>
                <a:gd name="connsiteY4" fmla="*/ 157338 h 1691780"/>
                <a:gd name="connsiteX5" fmla="*/ 1299484 w 1503969"/>
                <a:gd name="connsiteY5" fmla="*/ 614538 h 1691780"/>
                <a:gd name="connsiteX6" fmla="*/ 1483634 w 1503969"/>
                <a:gd name="connsiteY6" fmla="*/ 932038 h 1691780"/>
                <a:gd name="connsiteX7" fmla="*/ 1483634 w 1503969"/>
                <a:gd name="connsiteY7" fmla="*/ 1268588 h 1691780"/>
                <a:gd name="connsiteX8" fmla="*/ 1343934 w 1503969"/>
                <a:gd name="connsiteY8" fmla="*/ 1522588 h 1691780"/>
                <a:gd name="connsiteX9" fmla="*/ 1159784 w 1503969"/>
                <a:gd name="connsiteY9" fmla="*/ 1687688 h 1691780"/>
                <a:gd name="connsiteX10" fmla="*/ 912134 w 1503969"/>
                <a:gd name="connsiteY10" fmla="*/ 1541638 h 1691780"/>
                <a:gd name="connsiteX11" fmla="*/ 61234 w 1503969"/>
                <a:gd name="connsiteY11" fmla="*/ 601838 h 1691780"/>
                <a:gd name="connsiteX12" fmla="*/ 99334 w 1503969"/>
                <a:gd name="connsiteY12" fmla="*/ 443088 h 1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3969" h="1691780">
                  <a:moveTo>
                    <a:pt x="99334" y="443088"/>
                  </a:moveTo>
                  <a:cubicBezTo>
                    <a:pt x="137434" y="371121"/>
                    <a:pt x="247501" y="235655"/>
                    <a:pt x="289834" y="170038"/>
                  </a:cubicBezTo>
                  <a:cubicBezTo>
                    <a:pt x="332167" y="104421"/>
                    <a:pt x="318409" y="76905"/>
                    <a:pt x="353334" y="49388"/>
                  </a:cubicBezTo>
                  <a:cubicBezTo>
                    <a:pt x="388259" y="21871"/>
                    <a:pt x="429534" y="-13054"/>
                    <a:pt x="499384" y="4938"/>
                  </a:cubicBezTo>
                  <a:cubicBezTo>
                    <a:pt x="569234" y="22930"/>
                    <a:pt x="639084" y="55738"/>
                    <a:pt x="772434" y="157338"/>
                  </a:cubicBezTo>
                  <a:cubicBezTo>
                    <a:pt x="905784" y="258938"/>
                    <a:pt x="1180951" y="485421"/>
                    <a:pt x="1299484" y="614538"/>
                  </a:cubicBezTo>
                  <a:cubicBezTo>
                    <a:pt x="1418017" y="743655"/>
                    <a:pt x="1452942" y="823030"/>
                    <a:pt x="1483634" y="932038"/>
                  </a:cubicBezTo>
                  <a:cubicBezTo>
                    <a:pt x="1514326" y="1041046"/>
                    <a:pt x="1506917" y="1170163"/>
                    <a:pt x="1483634" y="1268588"/>
                  </a:cubicBezTo>
                  <a:cubicBezTo>
                    <a:pt x="1460351" y="1367013"/>
                    <a:pt x="1397909" y="1452738"/>
                    <a:pt x="1343934" y="1522588"/>
                  </a:cubicBezTo>
                  <a:cubicBezTo>
                    <a:pt x="1289959" y="1592438"/>
                    <a:pt x="1231751" y="1684513"/>
                    <a:pt x="1159784" y="1687688"/>
                  </a:cubicBezTo>
                  <a:cubicBezTo>
                    <a:pt x="1087817" y="1690863"/>
                    <a:pt x="1095226" y="1722613"/>
                    <a:pt x="912134" y="1541638"/>
                  </a:cubicBezTo>
                  <a:cubicBezTo>
                    <a:pt x="729042" y="1360663"/>
                    <a:pt x="201992" y="781755"/>
                    <a:pt x="61234" y="601838"/>
                  </a:cubicBezTo>
                  <a:cubicBezTo>
                    <a:pt x="-79524" y="421921"/>
                    <a:pt x="61234" y="515055"/>
                    <a:pt x="99334" y="443088"/>
                  </a:cubicBezTo>
                  <a:close/>
                </a:path>
              </a:pathLst>
            </a:custGeom>
            <a:pattFill prst="ltVert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6F992A8-77BB-4E68-81E1-9BE81C380362}"/>
                </a:ext>
              </a:extLst>
            </p:cNvPr>
            <p:cNvSpPr/>
            <p:nvPr/>
          </p:nvSpPr>
          <p:spPr>
            <a:xfrm rot="16498798" flipH="1">
              <a:off x="2363908" y="4150698"/>
              <a:ext cx="1503969" cy="1691780"/>
            </a:xfrm>
            <a:custGeom>
              <a:avLst/>
              <a:gdLst>
                <a:gd name="connsiteX0" fmla="*/ 99334 w 1503969"/>
                <a:gd name="connsiteY0" fmla="*/ 443088 h 1691780"/>
                <a:gd name="connsiteX1" fmla="*/ 289834 w 1503969"/>
                <a:gd name="connsiteY1" fmla="*/ 170038 h 1691780"/>
                <a:gd name="connsiteX2" fmla="*/ 353334 w 1503969"/>
                <a:gd name="connsiteY2" fmla="*/ 49388 h 1691780"/>
                <a:gd name="connsiteX3" fmla="*/ 499384 w 1503969"/>
                <a:gd name="connsiteY3" fmla="*/ 4938 h 1691780"/>
                <a:gd name="connsiteX4" fmla="*/ 772434 w 1503969"/>
                <a:gd name="connsiteY4" fmla="*/ 157338 h 1691780"/>
                <a:gd name="connsiteX5" fmla="*/ 1299484 w 1503969"/>
                <a:gd name="connsiteY5" fmla="*/ 614538 h 1691780"/>
                <a:gd name="connsiteX6" fmla="*/ 1483634 w 1503969"/>
                <a:gd name="connsiteY6" fmla="*/ 932038 h 1691780"/>
                <a:gd name="connsiteX7" fmla="*/ 1483634 w 1503969"/>
                <a:gd name="connsiteY7" fmla="*/ 1268588 h 1691780"/>
                <a:gd name="connsiteX8" fmla="*/ 1343934 w 1503969"/>
                <a:gd name="connsiteY8" fmla="*/ 1522588 h 1691780"/>
                <a:gd name="connsiteX9" fmla="*/ 1159784 w 1503969"/>
                <a:gd name="connsiteY9" fmla="*/ 1687688 h 1691780"/>
                <a:gd name="connsiteX10" fmla="*/ 912134 w 1503969"/>
                <a:gd name="connsiteY10" fmla="*/ 1541638 h 1691780"/>
                <a:gd name="connsiteX11" fmla="*/ 61234 w 1503969"/>
                <a:gd name="connsiteY11" fmla="*/ 601838 h 1691780"/>
                <a:gd name="connsiteX12" fmla="*/ 99334 w 1503969"/>
                <a:gd name="connsiteY12" fmla="*/ 443088 h 16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3969" h="1691780">
                  <a:moveTo>
                    <a:pt x="99334" y="443088"/>
                  </a:moveTo>
                  <a:cubicBezTo>
                    <a:pt x="137434" y="371121"/>
                    <a:pt x="247501" y="235655"/>
                    <a:pt x="289834" y="170038"/>
                  </a:cubicBezTo>
                  <a:cubicBezTo>
                    <a:pt x="332167" y="104421"/>
                    <a:pt x="318409" y="76905"/>
                    <a:pt x="353334" y="49388"/>
                  </a:cubicBezTo>
                  <a:cubicBezTo>
                    <a:pt x="388259" y="21871"/>
                    <a:pt x="429534" y="-13054"/>
                    <a:pt x="499384" y="4938"/>
                  </a:cubicBezTo>
                  <a:cubicBezTo>
                    <a:pt x="569234" y="22930"/>
                    <a:pt x="639084" y="55738"/>
                    <a:pt x="772434" y="157338"/>
                  </a:cubicBezTo>
                  <a:cubicBezTo>
                    <a:pt x="905784" y="258938"/>
                    <a:pt x="1180951" y="485421"/>
                    <a:pt x="1299484" y="614538"/>
                  </a:cubicBezTo>
                  <a:cubicBezTo>
                    <a:pt x="1418017" y="743655"/>
                    <a:pt x="1452942" y="823030"/>
                    <a:pt x="1483634" y="932038"/>
                  </a:cubicBezTo>
                  <a:cubicBezTo>
                    <a:pt x="1514326" y="1041046"/>
                    <a:pt x="1506917" y="1170163"/>
                    <a:pt x="1483634" y="1268588"/>
                  </a:cubicBezTo>
                  <a:cubicBezTo>
                    <a:pt x="1460351" y="1367013"/>
                    <a:pt x="1397909" y="1452738"/>
                    <a:pt x="1343934" y="1522588"/>
                  </a:cubicBezTo>
                  <a:cubicBezTo>
                    <a:pt x="1289959" y="1592438"/>
                    <a:pt x="1231751" y="1684513"/>
                    <a:pt x="1159784" y="1687688"/>
                  </a:cubicBezTo>
                  <a:cubicBezTo>
                    <a:pt x="1087817" y="1690863"/>
                    <a:pt x="1095226" y="1722613"/>
                    <a:pt x="912134" y="1541638"/>
                  </a:cubicBezTo>
                  <a:cubicBezTo>
                    <a:pt x="729042" y="1360663"/>
                    <a:pt x="201992" y="781755"/>
                    <a:pt x="61234" y="601838"/>
                  </a:cubicBezTo>
                  <a:cubicBezTo>
                    <a:pt x="-79524" y="421921"/>
                    <a:pt x="61234" y="515055"/>
                    <a:pt x="99334" y="443088"/>
                  </a:cubicBezTo>
                  <a:close/>
                </a:path>
              </a:pathLst>
            </a:custGeom>
            <a:pattFill prst="ltVert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  <a:alpha val="9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B25EF58-6AF2-4116-87D4-95926FB5D762}"/>
                </a:ext>
              </a:extLst>
            </p:cNvPr>
            <p:cNvSpPr/>
            <p:nvPr/>
          </p:nvSpPr>
          <p:spPr>
            <a:xfrm>
              <a:off x="2511073" y="3906119"/>
              <a:ext cx="372492" cy="310449"/>
            </a:xfrm>
            <a:custGeom>
              <a:avLst/>
              <a:gdLst>
                <a:gd name="connsiteX0" fmla="*/ 3527 w 372492"/>
                <a:gd name="connsiteY0" fmla="*/ 245743 h 309411"/>
                <a:gd name="connsiteX1" fmla="*/ 9877 w 372492"/>
                <a:gd name="connsiteY1" fmla="*/ 163193 h 309411"/>
                <a:gd name="connsiteX2" fmla="*/ 54327 w 372492"/>
                <a:gd name="connsiteY2" fmla="*/ 74293 h 309411"/>
                <a:gd name="connsiteX3" fmla="*/ 124177 w 372492"/>
                <a:gd name="connsiteY3" fmla="*/ 29843 h 309411"/>
                <a:gd name="connsiteX4" fmla="*/ 194027 w 372492"/>
                <a:gd name="connsiteY4" fmla="*/ 4443 h 309411"/>
                <a:gd name="connsiteX5" fmla="*/ 276577 w 372492"/>
                <a:gd name="connsiteY5" fmla="*/ 4443 h 309411"/>
                <a:gd name="connsiteX6" fmla="*/ 333727 w 372492"/>
                <a:gd name="connsiteY6" fmla="*/ 48893 h 309411"/>
                <a:gd name="connsiteX7" fmla="*/ 371827 w 372492"/>
                <a:gd name="connsiteY7" fmla="*/ 99693 h 309411"/>
                <a:gd name="connsiteX8" fmla="*/ 301977 w 372492"/>
                <a:gd name="connsiteY8" fmla="*/ 80643 h 309411"/>
                <a:gd name="connsiteX9" fmla="*/ 206727 w 372492"/>
                <a:gd name="connsiteY9" fmla="*/ 80643 h 309411"/>
                <a:gd name="connsiteX10" fmla="*/ 105127 w 372492"/>
                <a:gd name="connsiteY10" fmla="*/ 125093 h 309411"/>
                <a:gd name="connsiteX11" fmla="*/ 54327 w 372492"/>
                <a:gd name="connsiteY11" fmla="*/ 194943 h 309411"/>
                <a:gd name="connsiteX12" fmla="*/ 54327 w 372492"/>
                <a:gd name="connsiteY12" fmla="*/ 264793 h 309411"/>
                <a:gd name="connsiteX13" fmla="*/ 54327 w 372492"/>
                <a:gd name="connsiteY13" fmla="*/ 309243 h 309411"/>
                <a:gd name="connsiteX14" fmla="*/ 3527 w 372492"/>
                <a:gd name="connsiteY14" fmla="*/ 245743 h 3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492" h="309411">
                  <a:moveTo>
                    <a:pt x="3527" y="245743"/>
                  </a:moveTo>
                  <a:cubicBezTo>
                    <a:pt x="-3881" y="221401"/>
                    <a:pt x="1410" y="191768"/>
                    <a:pt x="9877" y="163193"/>
                  </a:cubicBezTo>
                  <a:cubicBezTo>
                    <a:pt x="18344" y="134618"/>
                    <a:pt x="35277" y="96518"/>
                    <a:pt x="54327" y="74293"/>
                  </a:cubicBezTo>
                  <a:cubicBezTo>
                    <a:pt x="73377" y="52068"/>
                    <a:pt x="100894" y="41485"/>
                    <a:pt x="124177" y="29843"/>
                  </a:cubicBezTo>
                  <a:cubicBezTo>
                    <a:pt x="147460" y="18201"/>
                    <a:pt x="168627" y="8676"/>
                    <a:pt x="194027" y="4443"/>
                  </a:cubicBezTo>
                  <a:cubicBezTo>
                    <a:pt x="219427" y="210"/>
                    <a:pt x="253294" y="-2965"/>
                    <a:pt x="276577" y="4443"/>
                  </a:cubicBezTo>
                  <a:cubicBezTo>
                    <a:pt x="299860" y="11851"/>
                    <a:pt x="317852" y="33018"/>
                    <a:pt x="333727" y="48893"/>
                  </a:cubicBezTo>
                  <a:cubicBezTo>
                    <a:pt x="349602" y="64768"/>
                    <a:pt x="377119" y="94401"/>
                    <a:pt x="371827" y="99693"/>
                  </a:cubicBezTo>
                  <a:cubicBezTo>
                    <a:pt x="366535" y="104985"/>
                    <a:pt x="329494" y="83818"/>
                    <a:pt x="301977" y="80643"/>
                  </a:cubicBezTo>
                  <a:cubicBezTo>
                    <a:pt x="274460" y="77468"/>
                    <a:pt x="239535" y="73235"/>
                    <a:pt x="206727" y="80643"/>
                  </a:cubicBezTo>
                  <a:cubicBezTo>
                    <a:pt x="173919" y="88051"/>
                    <a:pt x="130527" y="106043"/>
                    <a:pt x="105127" y="125093"/>
                  </a:cubicBezTo>
                  <a:cubicBezTo>
                    <a:pt x="79727" y="144143"/>
                    <a:pt x="62794" y="171660"/>
                    <a:pt x="54327" y="194943"/>
                  </a:cubicBezTo>
                  <a:cubicBezTo>
                    <a:pt x="45860" y="218226"/>
                    <a:pt x="54327" y="264793"/>
                    <a:pt x="54327" y="264793"/>
                  </a:cubicBezTo>
                  <a:cubicBezTo>
                    <a:pt x="54327" y="283843"/>
                    <a:pt x="63852" y="306068"/>
                    <a:pt x="54327" y="309243"/>
                  </a:cubicBezTo>
                  <a:cubicBezTo>
                    <a:pt x="44802" y="312418"/>
                    <a:pt x="10935" y="270085"/>
                    <a:pt x="3527" y="24574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A0EC3D-FF2E-47F0-94EA-73B4FDAFD308}"/>
                </a:ext>
              </a:extLst>
            </p:cNvPr>
            <p:cNvSpPr/>
            <p:nvPr/>
          </p:nvSpPr>
          <p:spPr>
            <a:xfrm>
              <a:off x="2552637" y="3956050"/>
              <a:ext cx="1524099" cy="1605366"/>
            </a:xfrm>
            <a:custGeom>
              <a:avLst/>
              <a:gdLst>
                <a:gd name="connsiteX0" fmla="*/ 38163 w 1524099"/>
                <a:gd name="connsiteY0" fmla="*/ 280382 h 1599998"/>
                <a:gd name="connsiteX1" fmla="*/ 222313 w 1524099"/>
                <a:gd name="connsiteY1" fmla="*/ 470882 h 1599998"/>
                <a:gd name="connsiteX2" fmla="*/ 489013 w 1524099"/>
                <a:gd name="connsiteY2" fmla="*/ 750282 h 1599998"/>
                <a:gd name="connsiteX3" fmla="*/ 749363 w 1524099"/>
                <a:gd name="connsiteY3" fmla="*/ 1061432 h 1599998"/>
                <a:gd name="connsiteX4" fmla="*/ 946213 w 1524099"/>
                <a:gd name="connsiteY4" fmla="*/ 1258282 h 1599998"/>
                <a:gd name="connsiteX5" fmla="*/ 1117663 w 1524099"/>
                <a:gd name="connsiteY5" fmla="*/ 1436082 h 1599998"/>
                <a:gd name="connsiteX6" fmla="*/ 1187513 w 1524099"/>
                <a:gd name="connsiteY6" fmla="*/ 1512282 h 1599998"/>
                <a:gd name="connsiteX7" fmla="*/ 1339913 w 1524099"/>
                <a:gd name="connsiteY7" fmla="*/ 1550382 h 1599998"/>
                <a:gd name="connsiteX8" fmla="*/ 1460563 w 1524099"/>
                <a:gd name="connsiteY8" fmla="*/ 1594832 h 1599998"/>
                <a:gd name="connsiteX9" fmla="*/ 1492313 w 1524099"/>
                <a:gd name="connsiteY9" fmla="*/ 1594832 h 1599998"/>
                <a:gd name="connsiteX10" fmla="*/ 1524063 w 1524099"/>
                <a:gd name="connsiteY10" fmla="*/ 1556732 h 1599998"/>
                <a:gd name="connsiteX11" fmla="*/ 1485963 w 1524099"/>
                <a:gd name="connsiteY11" fmla="*/ 1436082 h 1599998"/>
                <a:gd name="connsiteX12" fmla="*/ 1454213 w 1524099"/>
                <a:gd name="connsiteY12" fmla="*/ 1321782 h 1599998"/>
                <a:gd name="connsiteX13" fmla="*/ 1441513 w 1524099"/>
                <a:gd name="connsiteY13" fmla="*/ 1264632 h 1599998"/>
                <a:gd name="connsiteX14" fmla="*/ 1339913 w 1524099"/>
                <a:gd name="connsiteY14" fmla="*/ 1150332 h 1599998"/>
                <a:gd name="connsiteX15" fmla="*/ 1174813 w 1524099"/>
                <a:gd name="connsiteY15" fmla="*/ 978882 h 1599998"/>
                <a:gd name="connsiteX16" fmla="*/ 793813 w 1524099"/>
                <a:gd name="connsiteY16" fmla="*/ 566132 h 1599998"/>
                <a:gd name="connsiteX17" fmla="*/ 501713 w 1524099"/>
                <a:gd name="connsiteY17" fmla="*/ 267682 h 1599998"/>
                <a:gd name="connsiteX18" fmla="*/ 317563 w 1524099"/>
                <a:gd name="connsiteY18" fmla="*/ 70832 h 1599998"/>
                <a:gd name="connsiteX19" fmla="*/ 298513 w 1524099"/>
                <a:gd name="connsiteY19" fmla="*/ 45432 h 1599998"/>
                <a:gd name="connsiteX20" fmla="*/ 222313 w 1524099"/>
                <a:gd name="connsiteY20" fmla="*/ 7332 h 1599998"/>
                <a:gd name="connsiteX21" fmla="*/ 133413 w 1524099"/>
                <a:gd name="connsiteY21" fmla="*/ 7332 h 1599998"/>
                <a:gd name="connsiteX22" fmla="*/ 12763 w 1524099"/>
                <a:gd name="connsiteY22" fmla="*/ 83532 h 1599998"/>
                <a:gd name="connsiteX23" fmla="*/ 6413 w 1524099"/>
                <a:gd name="connsiteY23" fmla="*/ 185132 h 1599998"/>
                <a:gd name="connsiteX24" fmla="*/ 38163 w 1524099"/>
                <a:gd name="connsiteY24" fmla="*/ 280382 h 159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24099" h="1599998">
                  <a:moveTo>
                    <a:pt x="38163" y="280382"/>
                  </a:moveTo>
                  <a:cubicBezTo>
                    <a:pt x="74146" y="328007"/>
                    <a:pt x="147171" y="392565"/>
                    <a:pt x="222313" y="470882"/>
                  </a:cubicBezTo>
                  <a:cubicBezTo>
                    <a:pt x="297455" y="549199"/>
                    <a:pt x="401171" y="651857"/>
                    <a:pt x="489013" y="750282"/>
                  </a:cubicBezTo>
                  <a:cubicBezTo>
                    <a:pt x="576855" y="848707"/>
                    <a:pt x="673163" y="976765"/>
                    <a:pt x="749363" y="1061432"/>
                  </a:cubicBezTo>
                  <a:cubicBezTo>
                    <a:pt x="825563" y="1146099"/>
                    <a:pt x="946213" y="1258282"/>
                    <a:pt x="946213" y="1258282"/>
                  </a:cubicBezTo>
                  <a:cubicBezTo>
                    <a:pt x="1007596" y="1320724"/>
                    <a:pt x="1077446" y="1393749"/>
                    <a:pt x="1117663" y="1436082"/>
                  </a:cubicBezTo>
                  <a:cubicBezTo>
                    <a:pt x="1157880" y="1478415"/>
                    <a:pt x="1150471" y="1493232"/>
                    <a:pt x="1187513" y="1512282"/>
                  </a:cubicBezTo>
                  <a:cubicBezTo>
                    <a:pt x="1224555" y="1531332"/>
                    <a:pt x="1294405" y="1536624"/>
                    <a:pt x="1339913" y="1550382"/>
                  </a:cubicBezTo>
                  <a:cubicBezTo>
                    <a:pt x="1385421" y="1564140"/>
                    <a:pt x="1435163" y="1587424"/>
                    <a:pt x="1460563" y="1594832"/>
                  </a:cubicBezTo>
                  <a:cubicBezTo>
                    <a:pt x="1485963" y="1602240"/>
                    <a:pt x="1481730" y="1601182"/>
                    <a:pt x="1492313" y="1594832"/>
                  </a:cubicBezTo>
                  <a:cubicBezTo>
                    <a:pt x="1502896" y="1588482"/>
                    <a:pt x="1525121" y="1583190"/>
                    <a:pt x="1524063" y="1556732"/>
                  </a:cubicBezTo>
                  <a:cubicBezTo>
                    <a:pt x="1523005" y="1530274"/>
                    <a:pt x="1497605" y="1475240"/>
                    <a:pt x="1485963" y="1436082"/>
                  </a:cubicBezTo>
                  <a:cubicBezTo>
                    <a:pt x="1474321" y="1396924"/>
                    <a:pt x="1461621" y="1350357"/>
                    <a:pt x="1454213" y="1321782"/>
                  </a:cubicBezTo>
                  <a:cubicBezTo>
                    <a:pt x="1446805" y="1293207"/>
                    <a:pt x="1460563" y="1293207"/>
                    <a:pt x="1441513" y="1264632"/>
                  </a:cubicBezTo>
                  <a:cubicBezTo>
                    <a:pt x="1422463" y="1236057"/>
                    <a:pt x="1384363" y="1197957"/>
                    <a:pt x="1339913" y="1150332"/>
                  </a:cubicBezTo>
                  <a:cubicBezTo>
                    <a:pt x="1295463" y="1102707"/>
                    <a:pt x="1265830" y="1076249"/>
                    <a:pt x="1174813" y="978882"/>
                  </a:cubicBezTo>
                  <a:cubicBezTo>
                    <a:pt x="1083796" y="881515"/>
                    <a:pt x="905996" y="684665"/>
                    <a:pt x="793813" y="566132"/>
                  </a:cubicBezTo>
                  <a:cubicBezTo>
                    <a:pt x="681630" y="447599"/>
                    <a:pt x="581088" y="350232"/>
                    <a:pt x="501713" y="267682"/>
                  </a:cubicBezTo>
                  <a:cubicBezTo>
                    <a:pt x="422338" y="185132"/>
                    <a:pt x="317563" y="70832"/>
                    <a:pt x="317563" y="70832"/>
                  </a:cubicBezTo>
                  <a:cubicBezTo>
                    <a:pt x="283696" y="33790"/>
                    <a:pt x="314388" y="56015"/>
                    <a:pt x="298513" y="45432"/>
                  </a:cubicBezTo>
                  <a:cubicBezTo>
                    <a:pt x="282638" y="34849"/>
                    <a:pt x="249830" y="13682"/>
                    <a:pt x="222313" y="7332"/>
                  </a:cubicBezTo>
                  <a:cubicBezTo>
                    <a:pt x="194796" y="982"/>
                    <a:pt x="168338" y="-5368"/>
                    <a:pt x="133413" y="7332"/>
                  </a:cubicBezTo>
                  <a:cubicBezTo>
                    <a:pt x="98488" y="20032"/>
                    <a:pt x="33930" y="53899"/>
                    <a:pt x="12763" y="83532"/>
                  </a:cubicBezTo>
                  <a:cubicBezTo>
                    <a:pt x="-8404" y="113165"/>
                    <a:pt x="2180" y="154440"/>
                    <a:pt x="6413" y="185132"/>
                  </a:cubicBezTo>
                  <a:cubicBezTo>
                    <a:pt x="10646" y="215824"/>
                    <a:pt x="2180" y="232757"/>
                    <a:pt x="38163" y="2803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BB76D7E-908E-4592-A881-6389530FE6EB}"/>
              </a:ext>
            </a:extLst>
          </p:cNvPr>
          <p:cNvCxnSpPr>
            <a:cxnSpLocks/>
          </p:cNvCxnSpPr>
          <p:nvPr/>
        </p:nvCxnSpPr>
        <p:spPr>
          <a:xfrm>
            <a:off x="9076491" y="4761504"/>
            <a:ext cx="870490" cy="2710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E227DF8-68D7-4F52-A502-D55A4D9B5222}"/>
              </a:ext>
            </a:extLst>
          </p:cNvPr>
          <p:cNvCxnSpPr>
            <a:cxnSpLocks/>
          </p:cNvCxnSpPr>
          <p:nvPr/>
        </p:nvCxnSpPr>
        <p:spPr>
          <a:xfrm flipV="1">
            <a:off x="9970801" y="4789016"/>
            <a:ext cx="216000" cy="216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602AAD3-D210-4F50-A03B-32F4BB21C5FB}"/>
              </a:ext>
            </a:extLst>
          </p:cNvPr>
          <p:cNvSpPr txBox="1"/>
          <p:nvPr/>
        </p:nvSpPr>
        <p:spPr>
          <a:xfrm>
            <a:off x="5871173" y="4145967"/>
            <a:ext cx="37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Daniel" pitchFamily="50" charset="0"/>
              </a:rPr>
              <a:t>SunCook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622C08-02BA-46EB-8775-9533BB441D9B}"/>
              </a:ext>
            </a:extLst>
          </p:cNvPr>
          <p:cNvSpPr txBox="1"/>
          <p:nvPr/>
        </p:nvSpPr>
        <p:spPr>
          <a:xfrm>
            <a:off x="5946653" y="4664502"/>
            <a:ext cx="338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Daniel" pitchFamily="50" charset="0"/>
              </a:rPr>
              <a:t>Use the Sun’s energy to cook food</a:t>
            </a:r>
          </a:p>
        </p:txBody>
      </p:sp>
    </p:spTree>
    <p:extLst>
      <p:ext uri="{BB962C8B-B14F-4D97-AF65-F5344CB8AC3E}">
        <p14:creationId xmlns:p14="http://schemas.microsoft.com/office/powerpoint/2010/main" val="273333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C7C3A662D6440A0807A4EEF1554AD" ma:contentTypeVersion="5" ma:contentTypeDescription="Create a new document." ma:contentTypeScope="" ma:versionID="a543a0f634eaae59748c410d47d96dcc">
  <xsd:schema xmlns:xsd="http://www.w3.org/2001/XMLSchema" xmlns:xs="http://www.w3.org/2001/XMLSchema" xmlns:p="http://schemas.microsoft.com/office/2006/metadata/properties" xmlns:ns2="f394e9b0-6f8b-40d8-8976-8489f5e4e9bb" targetNamespace="http://schemas.microsoft.com/office/2006/metadata/properties" ma:root="true" ma:fieldsID="6f76fc9f12ec2a13a4b058f1bf6c2845" ns2:_="">
    <xsd:import namespace="f394e9b0-6f8b-40d8-8976-8489f5e4e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4e9b0-6f8b-40d8-8976-8489f5e4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EC280-1B14-4939-834C-D159A299717A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394e9b0-6f8b-40d8-8976-8489f5e4e9b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C0ED07-51D2-4231-9025-DC7370803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EA84A4-E070-4877-8A6F-E95385791492}">
  <ds:schemaRefs>
    <ds:schemaRef ds:uri="f394e9b0-6f8b-40d8-8976-8489f5e4e9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231</Words>
  <Application>Microsoft Office PowerPoint</Application>
  <PresentationFormat>Widescreen</PresentationFormat>
  <Paragraphs>30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Daniel</vt:lpstr>
      <vt:lpstr>Tahoma</vt:lpstr>
      <vt:lpstr>Tema do Office</vt:lpstr>
      <vt:lpstr>Bitmap Image</vt:lpstr>
      <vt:lpstr>Imagem de Mapa de Bits</vt:lpstr>
      <vt:lpstr>Energy savers</vt:lpstr>
      <vt:lpstr>PowerPoint Presentation</vt:lpstr>
      <vt:lpstr>The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CONNECT [ ]</Manager>
  <Company>funded by the European Union no. 872814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[04 LESSON Energy savers CARE]</dc:title>
  <dc:subject>Open schooling curriculum materials</dc:subject>
  <dc:creator>CONNECT [Gemma Young &amp; Tony Sherborne, Mastery Science]</dc:creator>
  <cp:keywords>inclusive, open schooling, engaging, future-oriented science</cp:keywords>
  <dc:description>"CONNECT_x000d_
Communication Leader: LOBA - Candela Bravo_x000d_
Scientific Coordinator: OU - Ale Okada_x000d_
Project Coordinator: EXUS - George Kolionis"</dc:description>
  <cp:lastModifiedBy>Gemma Young</cp:lastModifiedBy>
  <cp:revision>2</cp:revision>
  <dcterms:created xsi:type="dcterms:W3CDTF">2020-08-28T07:46:00Z</dcterms:created>
  <dcterms:modified xsi:type="dcterms:W3CDTF">2022-03-09T15:24:56Z</dcterms:modified>
  <cp:category>Open schooling, curriculum materials, CCBYSA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2070-11.2.0.9665</vt:lpwstr>
  </property>
  <property fmtid="{D5CDD505-2E9C-101B-9397-08002B2CF9AE}" pid="3" name="ContentTypeId">
    <vt:lpwstr>0x010100AC1C7C3A662D6440A0807A4EEF1554AD</vt:lpwstr>
  </property>
</Properties>
</file>